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73" r:id="rId3"/>
    <p:sldId id="275" r:id="rId4"/>
    <p:sldId id="276" r:id="rId5"/>
    <p:sldId id="281" r:id="rId6"/>
    <p:sldId id="277" r:id="rId7"/>
    <p:sldId id="279" r:id="rId8"/>
    <p:sldId id="280" r:id="rId9"/>
    <p:sldId id="278" r:id="rId10"/>
    <p:sldId id="262" r:id="rId11"/>
    <p:sldId id="261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60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73"/>
    <p:restoredTop sz="94748"/>
  </p:normalViewPr>
  <p:slideViewPr>
    <p:cSldViewPr snapToGrid="0" showGuides="1">
      <p:cViewPr varScale="1">
        <p:scale>
          <a:sx n="152" d="100"/>
          <a:sy n="152" d="100"/>
        </p:scale>
        <p:origin x="888" y="184"/>
      </p:cViewPr>
      <p:guideLst>
        <p:guide pos="396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51B2D-8B53-F842-85C8-79563F24CCA1}" type="datetimeFigureOut">
              <a:rPr lang="en-US" smtClean="0"/>
              <a:t>10/25/24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37472-F350-E648-BF73-5FBCC1A16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1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BB4A7C-9367-147A-F4E6-9D55ED7060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30F12D-B614-7EB2-5E16-F4CD0DB2A5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38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23382"/>
            <a:ext cx="5002306" cy="2057400"/>
          </a:xfrm>
          <a:solidFill>
            <a:schemeClr val="accent2">
              <a:alpha val="85000"/>
            </a:schemeClr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23382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23382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43457"/>
            <a:ext cx="2562036" cy="67094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buNone/>
              <a:defRPr sz="1600" b="1" cap="all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MONTH DAY, YEAR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4286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94286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C867481-040E-A5D6-C638-64D2A7FCE206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5741099" y="4521997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65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block big id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628" y="1657348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1138" y="1657349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4492F8F-BB13-4522-9262-D3D4E3E3585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962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9A5E982-F2D5-FC63-C9EC-95A25009EEB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31138" y="3174781"/>
            <a:ext cx="3723118" cy="1426464"/>
          </a:xfrm>
          <a:solidFill>
            <a:schemeClr val="tx2"/>
          </a:solidFill>
        </p:spPr>
        <p:txBody>
          <a:bodyPr lIns="182880" tIns="182880" rIns="91440" bIns="91440" anchor="t" anchorCtr="0">
            <a:no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Big idea/Topic</a:t>
            </a:r>
          </a:p>
        </p:txBody>
      </p:sp>
    </p:spTree>
    <p:extLst>
      <p:ext uri="{BB962C8B-B14F-4D97-AF65-F5344CB8AC3E}">
        <p14:creationId xmlns:p14="http://schemas.microsoft.com/office/powerpoint/2010/main" val="400889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3711575"/>
            <a:ext cx="2679698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02949" y="3711575"/>
            <a:ext cx="2679695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9500" y="3711575"/>
            <a:ext cx="2679700" cy="993775"/>
          </a:xfrm>
          <a:noFill/>
        </p:spPr>
        <p:txBody>
          <a:bodyPr lIns="0" tIns="91440" rIns="45720" bIns="4572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117CC75-B838-68D6-2E0E-876246E59A7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57199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44614E93-F67D-FFB0-1593-0C05E96A4F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30295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FF202DA5-E559-E016-1658-76A0FFD0A7A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9500" y="1657349"/>
            <a:ext cx="2679700" cy="205422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9A614F-1746-5E7E-6E40-C0C352E3B87C}"/>
              </a:ext>
            </a:extLst>
          </p:cNvPr>
          <p:cNvCxnSpPr/>
          <p:nvPr userDrawn="1"/>
        </p:nvCxnSpPr>
        <p:spPr>
          <a:xfrm>
            <a:off x="321992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F24D771-DA9F-AFF7-8014-770E6875CD71}"/>
              </a:ext>
            </a:extLst>
          </p:cNvPr>
          <p:cNvCxnSpPr/>
          <p:nvPr userDrawn="1"/>
        </p:nvCxnSpPr>
        <p:spPr>
          <a:xfrm>
            <a:off x="6078494" y="1521151"/>
            <a:ext cx="0" cy="327304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BDB185A-767C-30D3-5FC4-487AEE46B025}"/>
              </a:ext>
            </a:extLst>
          </p:cNvPr>
          <p:cNvSpPr>
            <a:spLocks noGrp="1"/>
          </p:cNvSpPr>
          <p:nvPr>
            <p:ph type="media" sz="quarter" idx="11" hasCustomPrompt="1"/>
          </p:nvPr>
        </p:nvSpPr>
        <p:spPr>
          <a:xfrm>
            <a:off x="0" y="0"/>
            <a:ext cx="9144000" cy="5143500"/>
          </a:xfrm>
          <a:solidFill>
            <a:schemeClr val="tx1"/>
          </a:solidFill>
        </p:spPr>
        <p:txBody>
          <a:bodyPr lIns="0" tIns="137160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VIDEO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9493A-47CC-919A-B438-67612BC54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</p:spTree>
    <p:extLst>
      <p:ext uri="{BB962C8B-B14F-4D97-AF65-F5344CB8AC3E}">
        <p14:creationId xmlns:p14="http://schemas.microsoft.com/office/powerpoint/2010/main" val="22503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1AD80AF-1545-2888-DC5C-2ACBBB58F5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586265" y="1304924"/>
            <a:ext cx="5971470" cy="2336662"/>
            <a:chOff x="4398" y="-378"/>
            <a:chExt cx="1104" cy="43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6CD385B-D85D-B64D-C7C5-0741D4FDA1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" y="-378"/>
              <a:ext cx="1104" cy="432"/>
            </a:xfrm>
            <a:prstGeom prst="rect">
              <a:avLst/>
            </a:prstGeom>
            <a:noFill/>
            <a:ln w="0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565DEB9-167C-3795-A7E1-78040F365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8" y="-264"/>
              <a:ext cx="194" cy="168"/>
            </a:xfrm>
            <a:custGeom>
              <a:avLst/>
              <a:gdLst>
                <a:gd name="T0" fmla="*/ 405 w 580"/>
                <a:gd name="T1" fmla="*/ 360 h 502"/>
                <a:gd name="T2" fmla="*/ 441 w 580"/>
                <a:gd name="T3" fmla="*/ 422 h 502"/>
                <a:gd name="T4" fmla="*/ 473 w 580"/>
                <a:gd name="T5" fmla="*/ 478 h 502"/>
                <a:gd name="T6" fmla="*/ 485 w 580"/>
                <a:gd name="T7" fmla="*/ 478 h 502"/>
                <a:gd name="T8" fmla="*/ 518 w 580"/>
                <a:gd name="T9" fmla="*/ 422 h 502"/>
                <a:gd name="T10" fmla="*/ 554 w 580"/>
                <a:gd name="T11" fmla="*/ 360 h 502"/>
                <a:gd name="T12" fmla="*/ 392 w 580"/>
                <a:gd name="T13" fmla="*/ 338 h 502"/>
                <a:gd name="T14" fmla="*/ 186 w 580"/>
                <a:gd name="T15" fmla="*/ 357 h 502"/>
                <a:gd name="T16" fmla="*/ 153 w 580"/>
                <a:gd name="T17" fmla="*/ 415 h 502"/>
                <a:gd name="T18" fmla="*/ 119 w 580"/>
                <a:gd name="T19" fmla="*/ 473 h 502"/>
                <a:gd name="T20" fmla="*/ 471 w 580"/>
                <a:gd name="T21" fmla="*/ 493 h 502"/>
                <a:gd name="T22" fmla="*/ 452 w 580"/>
                <a:gd name="T23" fmla="*/ 461 h 502"/>
                <a:gd name="T24" fmla="*/ 416 w 580"/>
                <a:gd name="T25" fmla="*/ 399 h 502"/>
                <a:gd name="T26" fmla="*/ 387 w 580"/>
                <a:gd name="T27" fmla="*/ 347 h 502"/>
                <a:gd name="T28" fmla="*/ 13 w 580"/>
                <a:gd name="T29" fmla="*/ 338 h 502"/>
                <a:gd name="T30" fmla="*/ 33 w 580"/>
                <a:gd name="T31" fmla="*/ 373 h 502"/>
                <a:gd name="T32" fmla="*/ 71 w 580"/>
                <a:gd name="T33" fmla="*/ 438 h 502"/>
                <a:gd name="T34" fmla="*/ 98 w 580"/>
                <a:gd name="T35" fmla="*/ 485 h 502"/>
                <a:gd name="T36" fmla="*/ 112 w 580"/>
                <a:gd name="T37" fmla="*/ 467 h 502"/>
                <a:gd name="T38" fmla="*/ 148 w 580"/>
                <a:gd name="T39" fmla="*/ 405 h 502"/>
                <a:gd name="T40" fmla="*/ 180 w 580"/>
                <a:gd name="T41" fmla="*/ 349 h 502"/>
                <a:gd name="T42" fmla="*/ 290 w 580"/>
                <a:gd name="T43" fmla="*/ 178 h 502"/>
                <a:gd name="T44" fmla="*/ 270 w 580"/>
                <a:gd name="T45" fmla="*/ 213 h 502"/>
                <a:gd name="T46" fmla="*/ 232 w 580"/>
                <a:gd name="T47" fmla="*/ 278 h 502"/>
                <a:gd name="T48" fmla="*/ 204 w 580"/>
                <a:gd name="T49" fmla="*/ 326 h 502"/>
                <a:gd name="T50" fmla="*/ 370 w 580"/>
                <a:gd name="T51" fmla="*/ 319 h 502"/>
                <a:gd name="T52" fmla="*/ 338 w 580"/>
                <a:gd name="T53" fmla="*/ 262 h 502"/>
                <a:gd name="T54" fmla="*/ 302 w 580"/>
                <a:gd name="T55" fmla="*/ 200 h 502"/>
                <a:gd name="T56" fmla="*/ 384 w 580"/>
                <a:gd name="T57" fmla="*/ 14 h 502"/>
                <a:gd name="T58" fmla="*/ 366 w 580"/>
                <a:gd name="T59" fmla="*/ 47 h 502"/>
                <a:gd name="T60" fmla="*/ 330 w 580"/>
                <a:gd name="T61" fmla="*/ 109 h 502"/>
                <a:gd name="T62" fmla="*/ 300 w 580"/>
                <a:gd name="T63" fmla="*/ 160 h 502"/>
                <a:gd name="T64" fmla="*/ 301 w 580"/>
                <a:gd name="T65" fmla="*/ 178 h 502"/>
                <a:gd name="T66" fmla="*/ 331 w 580"/>
                <a:gd name="T67" fmla="*/ 232 h 502"/>
                <a:gd name="T68" fmla="*/ 369 w 580"/>
                <a:gd name="T69" fmla="*/ 296 h 502"/>
                <a:gd name="T70" fmla="*/ 387 w 580"/>
                <a:gd name="T71" fmla="*/ 329 h 502"/>
                <a:gd name="T72" fmla="*/ 554 w 580"/>
                <a:gd name="T73" fmla="*/ 307 h 502"/>
                <a:gd name="T74" fmla="*/ 510 w 580"/>
                <a:gd name="T75" fmla="*/ 231 h 502"/>
                <a:gd name="T76" fmla="*/ 454 w 580"/>
                <a:gd name="T77" fmla="*/ 135 h 502"/>
                <a:gd name="T78" fmla="*/ 406 w 580"/>
                <a:gd name="T79" fmla="*/ 52 h 502"/>
                <a:gd name="T80" fmla="*/ 384 w 580"/>
                <a:gd name="T81" fmla="*/ 14 h 502"/>
                <a:gd name="T82" fmla="*/ 182 w 580"/>
                <a:gd name="T83" fmla="*/ 36 h 502"/>
                <a:gd name="T84" fmla="*/ 138 w 580"/>
                <a:gd name="T85" fmla="*/ 112 h 502"/>
                <a:gd name="T86" fmla="*/ 83 w 580"/>
                <a:gd name="T87" fmla="*/ 208 h 502"/>
                <a:gd name="T88" fmla="*/ 35 w 580"/>
                <a:gd name="T89" fmla="*/ 291 h 502"/>
                <a:gd name="T90" fmla="*/ 13 w 580"/>
                <a:gd name="T91" fmla="*/ 329 h 502"/>
                <a:gd name="T92" fmla="*/ 203 w 580"/>
                <a:gd name="T93" fmla="*/ 310 h 502"/>
                <a:gd name="T94" fmla="*/ 239 w 580"/>
                <a:gd name="T95" fmla="*/ 249 h 502"/>
                <a:gd name="T96" fmla="*/ 273 w 580"/>
                <a:gd name="T97" fmla="*/ 188 h 502"/>
                <a:gd name="T98" fmla="*/ 283 w 580"/>
                <a:gd name="T99" fmla="*/ 167 h 502"/>
                <a:gd name="T100" fmla="*/ 259 w 580"/>
                <a:gd name="T101" fmla="*/ 124 h 502"/>
                <a:gd name="T102" fmla="*/ 222 w 580"/>
                <a:gd name="T103" fmla="*/ 61 h 502"/>
                <a:gd name="T104" fmla="*/ 196 w 580"/>
                <a:gd name="T105" fmla="*/ 17 h 502"/>
                <a:gd name="T106" fmla="*/ 209 w 580"/>
                <a:gd name="T107" fmla="*/ 20 h 502"/>
                <a:gd name="T108" fmla="*/ 242 w 580"/>
                <a:gd name="T109" fmla="*/ 77 h 502"/>
                <a:gd name="T110" fmla="*/ 277 w 580"/>
                <a:gd name="T111" fmla="*/ 138 h 502"/>
                <a:gd name="T112" fmla="*/ 292 w 580"/>
                <a:gd name="T113" fmla="*/ 157 h 502"/>
                <a:gd name="T114" fmla="*/ 319 w 580"/>
                <a:gd name="T115" fmla="*/ 110 h 502"/>
                <a:gd name="T116" fmla="*/ 356 w 580"/>
                <a:gd name="T117" fmla="*/ 44 h 502"/>
                <a:gd name="T118" fmla="*/ 376 w 580"/>
                <a:gd name="T119" fmla="*/ 9 h 502"/>
                <a:gd name="T120" fmla="*/ 580 w 580"/>
                <a:gd name="T121" fmla="*/ 334 h 502"/>
                <a:gd name="T122" fmla="*/ 192 w 580"/>
                <a:gd name="T123" fmla="*/ 0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0" h="502">
                  <a:moveTo>
                    <a:pt x="392" y="338"/>
                  </a:moveTo>
                  <a:lnTo>
                    <a:pt x="394" y="342"/>
                  </a:lnTo>
                  <a:lnTo>
                    <a:pt x="399" y="349"/>
                  </a:lnTo>
                  <a:lnTo>
                    <a:pt x="405" y="360"/>
                  </a:lnTo>
                  <a:lnTo>
                    <a:pt x="413" y="373"/>
                  </a:lnTo>
                  <a:lnTo>
                    <a:pt x="421" y="389"/>
                  </a:lnTo>
                  <a:lnTo>
                    <a:pt x="431" y="405"/>
                  </a:lnTo>
                  <a:lnTo>
                    <a:pt x="441" y="422"/>
                  </a:lnTo>
                  <a:lnTo>
                    <a:pt x="450" y="438"/>
                  </a:lnTo>
                  <a:lnTo>
                    <a:pt x="459" y="453"/>
                  </a:lnTo>
                  <a:lnTo>
                    <a:pt x="467" y="467"/>
                  </a:lnTo>
                  <a:lnTo>
                    <a:pt x="473" y="478"/>
                  </a:lnTo>
                  <a:lnTo>
                    <a:pt x="477" y="485"/>
                  </a:lnTo>
                  <a:lnTo>
                    <a:pt x="479" y="488"/>
                  </a:lnTo>
                  <a:lnTo>
                    <a:pt x="481" y="485"/>
                  </a:lnTo>
                  <a:lnTo>
                    <a:pt x="485" y="478"/>
                  </a:lnTo>
                  <a:lnTo>
                    <a:pt x="491" y="467"/>
                  </a:lnTo>
                  <a:lnTo>
                    <a:pt x="500" y="453"/>
                  </a:lnTo>
                  <a:lnTo>
                    <a:pt x="509" y="438"/>
                  </a:lnTo>
                  <a:lnTo>
                    <a:pt x="518" y="422"/>
                  </a:lnTo>
                  <a:lnTo>
                    <a:pt x="528" y="405"/>
                  </a:lnTo>
                  <a:lnTo>
                    <a:pt x="538" y="389"/>
                  </a:lnTo>
                  <a:lnTo>
                    <a:pt x="546" y="373"/>
                  </a:lnTo>
                  <a:lnTo>
                    <a:pt x="554" y="360"/>
                  </a:lnTo>
                  <a:lnTo>
                    <a:pt x="560" y="349"/>
                  </a:lnTo>
                  <a:lnTo>
                    <a:pt x="565" y="342"/>
                  </a:lnTo>
                  <a:lnTo>
                    <a:pt x="567" y="338"/>
                  </a:lnTo>
                  <a:lnTo>
                    <a:pt x="392" y="338"/>
                  </a:lnTo>
                  <a:close/>
                  <a:moveTo>
                    <a:pt x="197" y="338"/>
                  </a:moveTo>
                  <a:lnTo>
                    <a:pt x="196" y="341"/>
                  </a:lnTo>
                  <a:lnTo>
                    <a:pt x="192" y="347"/>
                  </a:lnTo>
                  <a:lnTo>
                    <a:pt x="186" y="357"/>
                  </a:lnTo>
                  <a:lnTo>
                    <a:pt x="179" y="369"/>
                  </a:lnTo>
                  <a:lnTo>
                    <a:pt x="171" y="383"/>
                  </a:lnTo>
                  <a:lnTo>
                    <a:pt x="162" y="399"/>
                  </a:lnTo>
                  <a:lnTo>
                    <a:pt x="153" y="415"/>
                  </a:lnTo>
                  <a:lnTo>
                    <a:pt x="144" y="431"/>
                  </a:lnTo>
                  <a:lnTo>
                    <a:pt x="135" y="446"/>
                  </a:lnTo>
                  <a:lnTo>
                    <a:pt x="126" y="461"/>
                  </a:lnTo>
                  <a:lnTo>
                    <a:pt x="119" y="473"/>
                  </a:lnTo>
                  <a:lnTo>
                    <a:pt x="114" y="483"/>
                  </a:lnTo>
                  <a:lnTo>
                    <a:pt x="110" y="490"/>
                  </a:lnTo>
                  <a:lnTo>
                    <a:pt x="108" y="493"/>
                  </a:lnTo>
                  <a:lnTo>
                    <a:pt x="471" y="493"/>
                  </a:lnTo>
                  <a:lnTo>
                    <a:pt x="469" y="490"/>
                  </a:lnTo>
                  <a:lnTo>
                    <a:pt x="465" y="483"/>
                  </a:lnTo>
                  <a:lnTo>
                    <a:pt x="460" y="473"/>
                  </a:lnTo>
                  <a:lnTo>
                    <a:pt x="452" y="461"/>
                  </a:lnTo>
                  <a:lnTo>
                    <a:pt x="444" y="446"/>
                  </a:lnTo>
                  <a:lnTo>
                    <a:pt x="435" y="431"/>
                  </a:lnTo>
                  <a:lnTo>
                    <a:pt x="426" y="415"/>
                  </a:lnTo>
                  <a:lnTo>
                    <a:pt x="416" y="399"/>
                  </a:lnTo>
                  <a:lnTo>
                    <a:pt x="408" y="383"/>
                  </a:lnTo>
                  <a:lnTo>
                    <a:pt x="399" y="369"/>
                  </a:lnTo>
                  <a:lnTo>
                    <a:pt x="392" y="357"/>
                  </a:lnTo>
                  <a:lnTo>
                    <a:pt x="387" y="347"/>
                  </a:lnTo>
                  <a:lnTo>
                    <a:pt x="383" y="341"/>
                  </a:lnTo>
                  <a:lnTo>
                    <a:pt x="382" y="338"/>
                  </a:lnTo>
                  <a:lnTo>
                    <a:pt x="197" y="338"/>
                  </a:lnTo>
                  <a:close/>
                  <a:moveTo>
                    <a:pt x="13" y="338"/>
                  </a:moveTo>
                  <a:lnTo>
                    <a:pt x="15" y="342"/>
                  </a:lnTo>
                  <a:lnTo>
                    <a:pt x="19" y="349"/>
                  </a:lnTo>
                  <a:lnTo>
                    <a:pt x="25" y="359"/>
                  </a:lnTo>
                  <a:lnTo>
                    <a:pt x="33" y="373"/>
                  </a:lnTo>
                  <a:lnTo>
                    <a:pt x="42" y="388"/>
                  </a:lnTo>
                  <a:lnTo>
                    <a:pt x="51" y="405"/>
                  </a:lnTo>
                  <a:lnTo>
                    <a:pt x="61" y="421"/>
                  </a:lnTo>
                  <a:lnTo>
                    <a:pt x="71" y="438"/>
                  </a:lnTo>
                  <a:lnTo>
                    <a:pt x="80" y="453"/>
                  </a:lnTo>
                  <a:lnTo>
                    <a:pt x="87" y="467"/>
                  </a:lnTo>
                  <a:lnTo>
                    <a:pt x="94" y="478"/>
                  </a:lnTo>
                  <a:lnTo>
                    <a:pt x="98" y="485"/>
                  </a:lnTo>
                  <a:lnTo>
                    <a:pt x="100" y="488"/>
                  </a:lnTo>
                  <a:lnTo>
                    <a:pt x="102" y="485"/>
                  </a:lnTo>
                  <a:lnTo>
                    <a:pt x="106" y="478"/>
                  </a:lnTo>
                  <a:lnTo>
                    <a:pt x="112" y="467"/>
                  </a:lnTo>
                  <a:lnTo>
                    <a:pt x="120" y="453"/>
                  </a:lnTo>
                  <a:lnTo>
                    <a:pt x="129" y="438"/>
                  </a:lnTo>
                  <a:lnTo>
                    <a:pt x="138" y="422"/>
                  </a:lnTo>
                  <a:lnTo>
                    <a:pt x="148" y="405"/>
                  </a:lnTo>
                  <a:lnTo>
                    <a:pt x="157" y="389"/>
                  </a:lnTo>
                  <a:lnTo>
                    <a:pt x="166" y="373"/>
                  </a:lnTo>
                  <a:lnTo>
                    <a:pt x="174" y="360"/>
                  </a:lnTo>
                  <a:lnTo>
                    <a:pt x="180" y="349"/>
                  </a:lnTo>
                  <a:lnTo>
                    <a:pt x="184" y="342"/>
                  </a:lnTo>
                  <a:lnTo>
                    <a:pt x="186" y="338"/>
                  </a:lnTo>
                  <a:lnTo>
                    <a:pt x="13" y="338"/>
                  </a:lnTo>
                  <a:close/>
                  <a:moveTo>
                    <a:pt x="290" y="178"/>
                  </a:moveTo>
                  <a:lnTo>
                    <a:pt x="288" y="182"/>
                  </a:lnTo>
                  <a:lnTo>
                    <a:pt x="284" y="189"/>
                  </a:lnTo>
                  <a:lnTo>
                    <a:pt x="277" y="200"/>
                  </a:lnTo>
                  <a:lnTo>
                    <a:pt x="270" y="213"/>
                  </a:lnTo>
                  <a:lnTo>
                    <a:pt x="261" y="229"/>
                  </a:lnTo>
                  <a:lnTo>
                    <a:pt x="251" y="245"/>
                  </a:lnTo>
                  <a:lnTo>
                    <a:pt x="242" y="262"/>
                  </a:lnTo>
                  <a:lnTo>
                    <a:pt x="232" y="278"/>
                  </a:lnTo>
                  <a:lnTo>
                    <a:pt x="224" y="293"/>
                  </a:lnTo>
                  <a:lnTo>
                    <a:pt x="215" y="308"/>
                  </a:lnTo>
                  <a:lnTo>
                    <a:pt x="209" y="319"/>
                  </a:lnTo>
                  <a:lnTo>
                    <a:pt x="204" y="326"/>
                  </a:lnTo>
                  <a:lnTo>
                    <a:pt x="202" y="329"/>
                  </a:lnTo>
                  <a:lnTo>
                    <a:pt x="376" y="329"/>
                  </a:lnTo>
                  <a:lnTo>
                    <a:pt x="375" y="326"/>
                  </a:lnTo>
                  <a:lnTo>
                    <a:pt x="370" y="319"/>
                  </a:lnTo>
                  <a:lnTo>
                    <a:pt x="364" y="308"/>
                  </a:lnTo>
                  <a:lnTo>
                    <a:pt x="356" y="293"/>
                  </a:lnTo>
                  <a:lnTo>
                    <a:pt x="347" y="278"/>
                  </a:lnTo>
                  <a:lnTo>
                    <a:pt x="338" y="262"/>
                  </a:lnTo>
                  <a:lnTo>
                    <a:pt x="328" y="245"/>
                  </a:lnTo>
                  <a:lnTo>
                    <a:pt x="319" y="229"/>
                  </a:lnTo>
                  <a:lnTo>
                    <a:pt x="310" y="213"/>
                  </a:lnTo>
                  <a:lnTo>
                    <a:pt x="302" y="200"/>
                  </a:lnTo>
                  <a:lnTo>
                    <a:pt x="296" y="189"/>
                  </a:lnTo>
                  <a:lnTo>
                    <a:pt x="292" y="182"/>
                  </a:lnTo>
                  <a:lnTo>
                    <a:pt x="290" y="178"/>
                  </a:lnTo>
                  <a:close/>
                  <a:moveTo>
                    <a:pt x="384" y="14"/>
                  </a:moveTo>
                  <a:lnTo>
                    <a:pt x="383" y="17"/>
                  </a:lnTo>
                  <a:lnTo>
                    <a:pt x="379" y="23"/>
                  </a:lnTo>
                  <a:lnTo>
                    <a:pt x="373" y="33"/>
                  </a:lnTo>
                  <a:lnTo>
                    <a:pt x="366" y="47"/>
                  </a:lnTo>
                  <a:lnTo>
                    <a:pt x="358" y="61"/>
                  </a:lnTo>
                  <a:lnTo>
                    <a:pt x="349" y="77"/>
                  </a:lnTo>
                  <a:lnTo>
                    <a:pt x="339" y="93"/>
                  </a:lnTo>
                  <a:lnTo>
                    <a:pt x="330" y="109"/>
                  </a:lnTo>
                  <a:lnTo>
                    <a:pt x="321" y="124"/>
                  </a:lnTo>
                  <a:lnTo>
                    <a:pt x="313" y="139"/>
                  </a:lnTo>
                  <a:lnTo>
                    <a:pt x="306" y="151"/>
                  </a:lnTo>
                  <a:lnTo>
                    <a:pt x="300" y="160"/>
                  </a:lnTo>
                  <a:lnTo>
                    <a:pt x="297" y="167"/>
                  </a:lnTo>
                  <a:lnTo>
                    <a:pt x="295" y="169"/>
                  </a:lnTo>
                  <a:lnTo>
                    <a:pt x="297" y="172"/>
                  </a:lnTo>
                  <a:lnTo>
                    <a:pt x="301" y="178"/>
                  </a:lnTo>
                  <a:lnTo>
                    <a:pt x="306" y="188"/>
                  </a:lnTo>
                  <a:lnTo>
                    <a:pt x="314" y="201"/>
                  </a:lnTo>
                  <a:lnTo>
                    <a:pt x="322" y="216"/>
                  </a:lnTo>
                  <a:lnTo>
                    <a:pt x="331" y="232"/>
                  </a:lnTo>
                  <a:lnTo>
                    <a:pt x="341" y="249"/>
                  </a:lnTo>
                  <a:lnTo>
                    <a:pt x="351" y="265"/>
                  </a:lnTo>
                  <a:lnTo>
                    <a:pt x="360" y="282"/>
                  </a:lnTo>
                  <a:lnTo>
                    <a:pt x="369" y="296"/>
                  </a:lnTo>
                  <a:lnTo>
                    <a:pt x="376" y="310"/>
                  </a:lnTo>
                  <a:lnTo>
                    <a:pt x="382" y="320"/>
                  </a:lnTo>
                  <a:lnTo>
                    <a:pt x="386" y="327"/>
                  </a:lnTo>
                  <a:lnTo>
                    <a:pt x="387" y="329"/>
                  </a:lnTo>
                  <a:lnTo>
                    <a:pt x="567" y="329"/>
                  </a:lnTo>
                  <a:lnTo>
                    <a:pt x="565" y="326"/>
                  </a:lnTo>
                  <a:lnTo>
                    <a:pt x="560" y="319"/>
                  </a:lnTo>
                  <a:lnTo>
                    <a:pt x="554" y="307"/>
                  </a:lnTo>
                  <a:lnTo>
                    <a:pt x="545" y="291"/>
                  </a:lnTo>
                  <a:lnTo>
                    <a:pt x="535" y="273"/>
                  </a:lnTo>
                  <a:lnTo>
                    <a:pt x="523" y="253"/>
                  </a:lnTo>
                  <a:lnTo>
                    <a:pt x="510" y="231"/>
                  </a:lnTo>
                  <a:lnTo>
                    <a:pt x="496" y="208"/>
                  </a:lnTo>
                  <a:lnTo>
                    <a:pt x="482" y="184"/>
                  </a:lnTo>
                  <a:lnTo>
                    <a:pt x="468" y="159"/>
                  </a:lnTo>
                  <a:lnTo>
                    <a:pt x="454" y="135"/>
                  </a:lnTo>
                  <a:lnTo>
                    <a:pt x="441" y="112"/>
                  </a:lnTo>
                  <a:lnTo>
                    <a:pt x="428" y="90"/>
                  </a:lnTo>
                  <a:lnTo>
                    <a:pt x="416" y="70"/>
                  </a:lnTo>
                  <a:lnTo>
                    <a:pt x="406" y="52"/>
                  </a:lnTo>
                  <a:lnTo>
                    <a:pt x="397" y="36"/>
                  </a:lnTo>
                  <a:lnTo>
                    <a:pt x="391" y="24"/>
                  </a:lnTo>
                  <a:lnTo>
                    <a:pt x="386" y="17"/>
                  </a:lnTo>
                  <a:lnTo>
                    <a:pt x="384" y="14"/>
                  </a:lnTo>
                  <a:close/>
                  <a:moveTo>
                    <a:pt x="194" y="14"/>
                  </a:moveTo>
                  <a:lnTo>
                    <a:pt x="193" y="17"/>
                  </a:lnTo>
                  <a:lnTo>
                    <a:pt x="188" y="24"/>
                  </a:lnTo>
                  <a:lnTo>
                    <a:pt x="182" y="36"/>
                  </a:lnTo>
                  <a:lnTo>
                    <a:pt x="173" y="52"/>
                  </a:lnTo>
                  <a:lnTo>
                    <a:pt x="163" y="70"/>
                  </a:lnTo>
                  <a:lnTo>
                    <a:pt x="151" y="90"/>
                  </a:lnTo>
                  <a:lnTo>
                    <a:pt x="138" y="112"/>
                  </a:lnTo>
                  <a:lnTo>
                    <a:pt x="125" y="135"/>
                  </a:lnTo>
                  <a:lnTo>
                    <a:pt x="111" y="159"/>
                  </a:lnTo>
                  <a:lnTo>
                    <a:pt x="97" y="184"/>
                  </a:lnTo>
                  <a:lnTo>
                    <a:pt x="83" y="208"/>
                  </a:lnTo>
                  <a:lnTo>
                    <a:pt x="69" y="231"/>
                  </a:lnTo>
                  <a:lnTo>
                    <a:pt x="57" y="253"/>
                  </a:lnTo>
                  <a:lnTo>
                    <a:pt x="45" y="273"/>
                  </a:lnTo>
                  <a:lnTo>
                    <a:pt x="35" y="291"/>
                  </a:lnTo>
                  <a:lnTo>
                    <a:pt x="26" y="307"/>
                  </a:lnTo>
                  <a:lnTo>
                    <a:pt x="19" y="319"/>
                  </a:lnTo>
                  <a:lnTo>
                    <a:pt x="15" y="326"/>
                  </a:lnTo>
                  <a:lnTo>
                    <a:pt x="13" y="329"/>
                  </a:lnTo>
                  <a:lnTo>
                    <a:pt x="192" y="329"/>
                  </a:lnTo>
                  <a:lnTo>
                    <a:pt x="193" y="327"/>
                  </a:lnTo>
                  <a:lnTo>
                    <a:pt x="197" y="320"/>
                  </a:lnTo>
                  <a:lnTo>
                    <a:pt x="203" y="310"/>
                  </a:lnTo>
                  <a:lnTo>
                    <a:pt x="210" y="296"/>
                  </a:lnTo>
                  <a:lnTo>
                    <a:pt x="219" y="282"/>
                  </a:lnTo>
                  <a:lnTo>
                    <a:pt x="229" y="265"/>
                  </a:lnTo>
                  <a:lnTo>
                    <a:pt x="239" y="249"/>
                  </a:lnTo>
                  <a:lnTo>
                    <a:pt x="248" y="232"/>
                  </a:lnTo>
                  <a:lnTo>
                    <a:pt x="258" y="216"/>
                  </a:lnTo>
                  <a:lnTo>
                    <a:pt x="266" y="201"/>
                  </a:lnTo>
                  <a:lnTo>
                    <a:pt x="273" y="188"/>
                  </a:lnTo>
                  <a:lnTo>
                    <a:pt x="279" y="178"/>
                  </a:lnTo>
                  <a:lnTo>
                    <a:pt x="283" y="172"/>
                  </a:lnTo>
                  <a:lnTo>
                    <a:pt x="285" y="169"/>
                  </a:lnTo>
                  <a:lnTo>
                    <a:pt x="283" y="167"/>
                  </a:lnTo>
                  <a:lnTo>
                    <a:pt x="280" y="160"/>
                  </a:lnTo>
                  <a:lnTo>
                    <a:pt x="274" y="151"/>
                  </a:lnTo>
                  <a:lnTo>
                    <a:pt x="267" y="139"/>
                  </a:lnTo>
                  <a:lnTo>
                    <a:pt x="259" y="124"/>
                  </a:lnTo>
                  <a:lnTo>
                    <a:pt x="250" y="109"/>
                  </a:lnTo>
                  <a:lnTo>
                    <a:pt x="241" y="93"/>
                  </a:lnTo>
                  <a:lnTo>
                    <a:pt x="231" y="77"/>
                  </a:lnTo>
                  <a:lnTo>
                    <a:pt x="222" y="61"/>
                  </a:lnTo>
                  <a:lnTo>
                    <a:pt x="213" y="47"/>
                  </a:lnTo>
                  <a:lnTo>
                    <a:pt x="206" y="33"/>
                  </a:lnTo>
                  <a:lnTo>
                    <a:pt x="200" y="23"/>
                  </a:lnTo>
                  <a:lnTo>
                    <a:pt x="196" y="17"/>
                  </a:lnTo>
                  <a:lnTo>
                    <a:pt x="194" y="14"/>
                  </a:lnTo>
                  <a:close/>
                  <a:moveTo>
                    <a:pt x="202" y="9"/>
                  </a:moveTo>
                  <a:lnTo>
                    <a:pt x="204" y="12"/>
                  </a:lnTo>
                  <a:lnTo>
                    <a:pt x="209" y="20"/>
                  </a:lnTo>
                  <a:lnTo>
                    <a:pt x="215" y="30"/>
                  </a:lnTo>
                  <a:lnTo>
                    <a:pt x="224" y="44"/>
                  </a:lnTo>
                  <a:lnTo>
                    <a:pt x="232" y="60"/>
                  </a:lnTo>
                  <a:lnTo>
                    <a:pt x="242" y="77"/>
                  </a:lnTo>
                  <a:lnTo>
                    <a:pt x="251" y="93"/>
                  </a:lnTo>
                  <a:lnTo>
                    <a:pt x="261" y="110"/>
                  </a:lnTo>
                  <a:lnTo>
                    <a:pt x="270" y="125"/>
                  </a:lnTo>
                  <a:lnTo>
                    <a:pt x="277" y="138"/>
                  </a:lnTo>
                  <a:lnTo>
                    <a:pt x="284" y="149"/>
                  </a:lnTo>
                  <a:lnTo>
                    <a:pt x="288" y="157"/>
                  </a:lnTo>
                  <a:lnTo>
                    <a:pt x="290" y="160"/>
                  </a:lnTo>
                  <a:lnTo>
                    <a:pt x="292" y="157"/>
                  </a:lnTo>
                  <a:lnTo>
                    <a:pt x="296" y="149"/>
                  </a:lnTo>
                  <a:lnTo>
                    <a:pt x="302" y="138"/>
                  </a:lnTo>
                  <a:lnTo>
                    <a:pt x="310" y="125"/>
                  </a:lnTo>
                  <a:lnTo>
                    <a:pt x="319" y="110"/>
                  </a:lnTo>
                  <a:lnTo>
                    <a:pt x="328" y="93"/>
                  </a:lnTo>
                  <a:lnTo>
                    <a:pt x="338" y="77"/>
                  </a:lnTo>
                  <a:lnTo>
                    <a:pt x="347" y="60"/>
                  </a:lnTo>
                  <a:lnTo>
                    <a:pt x="356" y="44"/>
                  </a:lnTo>
                  <a:lnTo>
                    <a:pt x="364" y="30"/>
                  </a:lnTo>
                  <a:lnTo>
                    <a:pt x="370" y="20"/>
                  </a:lnTo>
                  <a:lnTo>
                    <a:pt x="375" y="12"/>
                  </a:lnTo>
                  <a:lnTo>
                    <a:pt x="376" y="9"/>
                  </a:lnTo>
                  <a:lnTo>
                    <a:pt x="202" y="9"/>
                  </a:lnTo>
                  <a:close/>
                  <a:moveTo>
                    <a:pt x="192" y="0"/>
                  </a:moveTo>
                  <a:lnTo>
                    <a:pt x="387" y="0"/>
                  </a:lnTo>
                  <a:lnTo>
                    <a:pt x="580" y="334"/>
                  </a:lnTo>
                  <a:lnTo>
                    <a:pt x="482" y="502"/>
                  </a:lnTo>
                  <a:lnTo>
                    <a:pt x="97" y="502"/>
                  </a:lnTo>
                  <a:lnTo>
                    <a:pt x="0" y="334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FE0E757-FE52-0454-B46D-2E78143B3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1" y="-60"/>
              <a:ext cx="28" cy="34"/>
            </a:xfrm>
            <a:custGeom>
              <a:avLst/>
              <a:gdLst>
                <a:gd name="T0" fmla="*/ 0 w 84"/>
                <a:gd name="T1" fmla="*/ 0 h 101"/>
                <a:gd name="T2" fmla="*/ 25 w 84"/>
                <a:gd name="T3" fmla="*/ 0 h 101"/>
                <a:gd name="T4" fmla="*/ 53 w 84"/>
                <a:gd name="T5" fmla="*/ 48 h 101"/>
                <a:gd name="T6" fmla="*/ 66 w 84"/>
                <a:gd name="T7" fmla="*/ 72 h 101"/>
                <a:gd name="T8" fmla="*/ 66 w 84"/>
                <a:gd name="T9" fmla="*/ 60 h 101"/>
                <a:gd name="T10" fmla="*/ 65 w 84"/>
                <a:gd name="T11" fmla="*/ 45 h 101"/>
                <a:gd name="T12" fmla="*/ 65 w 84"/>
                <a:gd name="T13" fmla="*/ 32 h 101"/>
                <a:gd name="T14" fmla="*/ 65 w 84"/>
                <a:gd name="T15" fmla="*/ 0 h 101"/>
                <a:gd name="T16" fmla="*/ 84 w 84"/>
                <a:gd name="T17" fmla="*/ 0 h 101"/>
                <a:gd name="T18" fmla="*/ 84 w 84"/>
                <a:gd name="T19" fmla="*/ 101 h 101"/>
                <a:gd name="T20" fmla="*/ 58 w 84"/>
                <a:gd name="T21" fmla="*/ 101 h 101"/>
                <a:gd name="T22" fmla="*/ 29 w 84"/>
                <a:gd name="T23" fmla="*/ 50 h 101"/>
                <a:gd name="T24" fmla="*/ 23 w 84"/>
                <a:gd name="T25" fmla="*/ 39 h 101"/>
                <a:gd name="T26" fmla="*/ 18 w 84"/>
                <a:gd name="T27" fmla="*/ 28 h 101"/>
                <a:gd name="T28" fmla="*/ 18 w 84"/>
                <a:gd name="T29" fmla="*/ 39 h 101"/>
                <a:gd name="T30" fmla="*/ 19 w 84"/>
                <a:gd name="T31" fmla="*/ 52 h 101"/>
                <a:gd name="T32" fmla="*/ 19 w 84"/>
                <a:gd name="T33" fmla="*/ 65 h 101"/>
                <a:gd name="T34" fmla="*/ 19 w 84"/>
                <a:gd name="T35" fmla="*/ 101 h 101"/>
                <a:gd name="T36" fmla="*/ 0 w 84"/>
                <a:gd name="T37" fmla="*/ 101 h 101"/>
                <a:gd name="T38" fmla="*/ 0 w 84"/>
                <a:gd name="T3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6" y="72"/>
                  </a:lnTo>
                  <a:lnTo>
                    <a:pt x="66" y="60"/>
                  </a:lnTo>
                  <a:lnTo>
                    <a:pt x="65" y="45"/>
                  </a:lnTo>
                  <a:lnTo>
                    <a:pt x="65" y="32"/>
                  </a:lnTo>
                  <a:lnTo>
                    <a:pt x="65" y="0"/>
                  </a:lnTo>
                  <a:lnTo>
                    <a:pt x="84" y="0"/>
                  </a:lnTo>
                  <a:lnTo>
                    <a:pt x="84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23" y="39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232BC4C-7669-EF14-BF72-E10264276B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26" y="-60"/>
              <a:ext cx="31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49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6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6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D9CB1566-3B6F-D974-B99B-98362F89B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9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6 w 71"/>
                <a:gd name="T7" fmla="*/ 17 h 101"/>
                <a:gd name="T8" fmla="*/ 46 w 71"/>
                <a:gd name="T9" fmla="*/ 101 h 101"/>
                <a:gd name="T10" fmla="*/ 26 w 71"/>
                <a:gd name="T11" fmla="*/ 101 h 101"/>
                <a:gd name="T12" fmla="*/ 26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6" y="17"/>
                  </a:lnTo>
                  <a:lnTo>
                    <a:pt x="46" y="101"/>
                  </a:lnTo>
                  <a:lnTo>
                    <a:pt x="26" y="101"/>
                  </a:lnTo>
                  <a:lnTo>
                    <a:pt x="26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F8EB310-A2A0-95FF-5EA7-C095B7DE66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0" y="-60"/>
              <a:ext cx="7" cy="34"/>
            </a:xfrm>
            <a:prstGeom prst="rect">
              <a:avLst/>
            </a:prstGeom>
            <a:solidFill>
              <a:srgbClr val="FFFFFF"/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B66B2319-5837-09EE-F1F7-D88A4F5475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05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1 w 94"/>
                <a:gd name="T11" fmla="*/ 51 h 104"/>
                <a:gd name="T12" fmla="*/ 22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5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9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2 w 94"/>
                <a:gd name="T43" fmla="*/ 1 h 104"/>
                <a:gd name="T44" fmla="*/ 73 w 94"/>
                <a:gd name="T45" fmla="*/ 5 h 104"/>
                <a:gd name="T46" fmla="*/ 82 w 94"/>
                <a:gd name="T47" fmla="*/ 12 h 104"/>
                <a:gd name="T48" fmla="*/ 89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3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9 w 94"/>
                <a:gd name="T63" fmla="*/ 102 h 104"/>
                <a:gd name="T64" fmla="*/ 46 w 94"/>
                <a:gd name="T65" fmla="*/ 104 h 104"/>
                <a:gd name="T66" fmla="*/ 32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5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E3CE8EC-1722-1CDF-4233-5020330DE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3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5 w 83"/>
                <a:gd name="T3" fmla="*/ 0 h 101"/>
                <a:gd name="T4" fmla="*/ 53 w 83"/>
                <a:gd name="T5" fmla="*/ 48 h 101"/>
                <a:gd name="T6" fmla="*/ 65 w 83"/>
                <a:gd name="T7" fmla="*/ 72 h 101"/>
                <a:gd name="T8" fmla="*/ 65 w 83"/>
                <a:gd name="T9" fmla="*/ 60 h 101"/>
                <a:gd name="T10" fmla="*/ 64 w 83"/>
                <a:gd name="T11" fmla="*/ 45 h 101"/>
                <a:gd name="T12" fmla="*/ 64 w 83"/>
                <a:gd name="T13" fmla="*/ 32 h 101"/>
                <a:gd name="T14" fmla="*/ 64 w 83"/>
                <a:gd name="T15" fmla="*/ 0 h 101"/>
                <a:gd name="T16" fmla="*/ 83 w 83"/>
                <a:gd name="T17" fmla="*/ 0 h 101"/>
                <a:gd name="T18" fmla="*/ 83 w 83"/>
                <a:gd name="T19" fmla="*/ 101 h 101"/>
                <a:gd name="T20" fmla="*/ 58 w 83"/>
                <a:gd name="T21" fmla="*/ 101 h 101"/>
                <a:gd name="T22" fmla="*/ 29 w 83"/>
                <a:gd name="T23" fmla="*/ 50 h 101"/>
                <a:gd name="T24" fmla="*/ 18 w 83"/>
                <a:gd name="T25" fmla="*/ 28 h 101"/>
                <a:gd name="T26" fmla="*/ 18 w 83"/>
                <a:gd name="T27" fmla="*/ 39 h 101"/>
                <a:gd name="T28" fmla="*/ 19 w 83"/>
                <a:gd name="T29" fmla="*/ 52 h 101"/>
                <a:gd name="T30" fmla="*/ 19 w 83"/>
                <a:gd name="T31" fmla="*/ 65 h 101"/>
                <a:gd name="T32" fmla="*/ 19 w 83"/>
                <a:gd name="T33" fmla="*/ 101 h 101"/>
                <a:gd name="T34" fmla="*/ 0 w 83"/>
                <a:gd name="T35" fmla="*/ 101 h 101"/>
                <a:gd name="T36" fmla="*/ 0 w 83"/>
                <a:gd name="T3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5" y="0"/>
                  </a:lnTo>
                  <a:lnTo>
                    <a:pt x="53" y="48"/>
                  </a:lnTo>
                  <a:lnTo>
                    <a:pt x="65" y="72"/>
                  </a:lnTo>
                  <a:lnTo>
                    <a:pt x="65" y="60"/>
                  </a:lnTo>
                  <a:lnTo>
                    <a:pt x="64" y="45"/>
                  </a:lnTo>
                  <a:lnTo>
                    <a:pt x="64" y="32"/>
                  </a:lnTo>
                  <a:lnTo>
                    <a:pt x="64" y="0"/>
                  </a:lnTo>
                  <a:lnTo>
                    <a:pt x="83" y="0"/>
                  </a:lnTo>
                  <a:lnTo>
                    <a:pt x="83" y="101"/>
                  </a:lnTo>
                  <a:lnTo>
                    <a:pt x="58" y="101"/>
                  </a:lnTo>
                  <a:lnTo>
                    <a:pt x="29" y="50"/>
                  </a:lnTo>
                  <a:lnTo>
                    <a:pt x="18" y="28"/>
                  </a:lnTo>
                  <a:lnTo>
                    <a:pt x="18" y="39"/>
                  </a:lnTo>
                  <a:lnTo>
                    <a:pt x="19" y="52"/>
                  </a:lnTo>
                  <a:lnTo>
                    <a:pt x="19" y="65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E8FFFD1-62A4-349B-CC3F-92AB9CA1C9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8" y="-60"/>
              <a:ext cx="31" cy="34"/>
            </a:xfrm>
            <a:custGeom>
              <a:avLst/>
              <a:gdLst>
                <a:gd name="T0" fmla="*/ 45 w 93"/>
                <a:gd name="T1" fmla="*/ 22 h 101"/>
                <a:gd name="T2" fmla="*/ 40 w 93"/>
                <a:gd name="T3" fmla="*/ 39 h 101"/>
                <a:gd name="T4" fmla="*/ 31 w 93"/>
                <a:gd name="T5" fmla="*/ 65 h 101"/>
                <a:gd name="T6" fmla="*/ 60 w 93"/>
                <a:gd name="T7" fmla="*/ 65 h 101"/>
                <a:gd name="T8" fmla="*/ 49 w 93"/>
                <a:gd name="T9" fmla="*/ 39 h 101"/>
                <a:gd name="T10" fmla="*/ 45 w 93"/>
                <a:gd name="T11" fmla="*/ 22 h 101"/>
                <a:gd name="T12" fmla="*/ 45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60" y="65"/>
                  </a:lnTo>
                  <a:lnTo>
                    <a:pt x="49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5E84AAD6-D7E3-BA42-F46F-C703A1E12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37E8A8B-0E42-BBAB-948B-135BA959A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4" y="-60"/>
              <a:ext cx="18" cy="34"/>
            </a:xfrm>
            <a:custGeom>
              <a:avLst/>
              <a:gdLst>
                <a:gd name="T0" fmla="*/ 0 w 52"/>
                <a:gd name="T1" fmla="*/ 0 h 101"/>
                <a:gd name="T2" fmla="*/ 19 w 52"/>
                <a:gd name="T3" fmla="*/ 0 h 101"/>
                <a:gd name="T4" fmla="*/ 19 w 52"/>
                <a:gd name="T5" fmla="*/ 84 h 101"/>
                <a:gd name="T6" fmla="*/ 52 w 52"/>
                <a:gd name="T7" fmla="*/ 84 h 101"/>
                <a:gd name="T8" fmla="*/ 52 w 52"/>
                <a:gd name="T9" fmla="*/ 101 h 101"/>
                <a:gd name="T10" fmla="*/ 0 w 52"/>
                <a:gd name="T11" fmla="*/ 101 h 101"/>
                <a:gd name="T12" fmla="*/ 0 w 52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1">
                  <a:moveTo>
                    <a:pt x="0" y="0"/>
                  </a:moveTo>
                  <a:lnTo>
                    <a:pt x="19" y="0"/>
                  </a:lnTo>
                  <a:lnTo>
                    <a:pt x="19" y="84"/>
                  </a:lnTo>
                  <a:lnTo>
                    <a:pt x="52" y="84"/>
                  </a:lnTo>
                  <a:lnTo>
                    <a:pt x="52" y="101"/>
                  </a:lnTo>
                  <a:lnTo>
                    <a:pt x="0" y="1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CB36C56-30D2-744F-C850-901ED90BE8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60"/>
              <a:ext cx="31" cy="34"/>
            </a:xfrm>
            <a:custGeom>
              <a:avLst/>
              <a:gdLst>
                <a:gd name="T0" fmla="*/ 46 w 93"/>
                <a:gd name="T1" fmla="*/ 22 h 101"/>
                <a:gd name="T2" fmla="*/ 41 w 93"/>
                <a:gd name="T3" fmla="*/ 39 h 101"/>
                <a:gd name="T4" fmla="*/ 32 w 93"/>
                <a:gd name="T5" fmla="*/ 65 h 101"/>
                <a:gd name="T6" fmla="*/ 60 w 93"/>
                <a:gd name="T7" fmla="*/ 65 h 101"/>
                <a:gd name="T8" fmla="*/ 50 w 93"/>
                <a:gd name="T9" fmla="*/ 39 h 101"/>
                <a:gd name="T10" fmla="*/ 46 w 93"/>
                <a:gd name="T11" fmla="*/ 22 h 101"/>
                <a:gd name="T12" fmla="*/ 46 w 93"/>
                <a:gd name="T13" fmla="*/ 22 h 101"/>
                <a:gd name="T14" fmla="*/ 35 w 93"/>
                <a:gd name="T15" fmla="*/ 0 h 101"/>
                <a:gd name="T16" fmla="*/ 57 w 93"/>
                <a:gd name="T17" fmla="*/ 0 h 101"/>
                <a:gd name="T18" fmla="*/ 93 w 93"/>
                <a:gd name="T19" fmla="*/ 101 h 101"/>
                <a:gd name="T20" fmla="*/ 72 w 93"/>
                <a:gd name="T21" fmla="*/ 101 h 101"/>
                <a:gd name="T22" fmla="*/ 65 w 93"/>
                <a:gd name="T23" fmla="*/ 80 h 101"/>
                <a:gd name="T24" fmla="*/ 26 w 93"/>
                <a:gd name="T25" fmla="*/ 80 h 101"/>
                <a:gd name="T26" fmla="*/ 19 w 93"/>
                <a:gd name="T27" fmla="*/ 101 h 101"/>
                <a:gd name="T28" fmla="*/ 0 w 93"/>
                <a:gd name="T29" fmla="*/ 101 h 101"/>
                <a:gd name="T30" fmla="*/ 35 w 93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3" h="101">
                  <a:moveTo>
                    <a:pt x="46" y="22"/>
                  </a:moveTo>
                  <a:lnTo>
                    <a:pt x="41" y="39"/>
                  </a:lnTo>
                  <a:lnTo>
                    <a:pt x="32" y="65"/>
                  </a:lnTo>
                  <a:lnTo>
                    <a:pt x="60" y="65"/>
                  </a:lnTo>
                  <a:lnTo>
                    <a:pt x="50" y="39"/>
                  </a:lnTo>
                  <a:lnTo>
                    <a:pt x="46" y="22"/>
                  </a:lnTo>
                  <a:lnTo>
                    <a:pt x="46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3" y="101"/>
                  </a:lnTo>
                  <a:lnTo>
                    <a:pt x="72" y="101"/>
                  </a:lnTo>
                  <a:lnTo>
                    <a:pt x="65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40A1785-166A-8C92-FEC2-E6E478BBF6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7" y="-60"/>
              <a:ext cx="23" cy="34"/>
            </a:xfrm>
            <a:custGeom>
              <a:avLst/>
              <a:gdLst>
                <a:gd name="T0" fmla="*/ 28 w 70"/>
                <a:gd name="T1" fmla="*/ 56 h 101"/>
                <a:gd name="T2" fmla="*/ 26 w 70"/>
                <a:gd name="T3" fmla="*/ 56 h 101"/>
                <a:gd name="T4" fmla="*/ 24 w 70"/>
                <a:gd name="T5" fmla="*/ 56 h 101"/>
                <a:gd name="T6" fmla="*/ 22 w 70"/>
                <a:gd name="T7" fmla="*/ 57 h 101"/>
                <a:gd name="T8" fmla="*/ 20 w 70"/>
                <a:gd name="T9" fmla="*/ 57 h 101"/>
                <a:gd name="T10" fmla="*/ 20 w 70"/>
                <a:gd name="T11" fmla="*/ 85 h 101"/>
                <a:gd name="T12" fmla="*/ 22 w 70"/>
                <a:gd name="T13" fmla="*/ 85 h 101"/>
                <a:gd name="T14" fmla="*/ 26 w 70"/>
                <a:gd name="T15" fmla="*/ 85 h 101"/>
                <a:gd name="T16" fmla="*/ 30 w 70"/>
                <a:gd name="T17" fmla="*/ 85 h 101"/>
                <a:gd name="T18" fmla="*/ 38 w 70"/>
                <a:gd name="T19" fmla="*/ 84 h 101"/>
                <a:gd name="T20" fmla="*/ 44 w 70"/>
                <a:gd name="T21" fmla="*/ 81 h 101"/>
                <a:gd name="T22" fmla="*/ 48 w 70"/>
                <a:gd name="T23" fmla="*/ 77 h 101"/>
                <a:gd name="T24" fmla="*/ 49 w 70"/>
                <a:gd name="T25" fmla="*/ 70 h 101"/>
                <a:gd name="T26" fmla="*/ 47 w 70"/>
                <a:gd name="T27" fmla="*/ 64 h 101"/>
                <a:gd name="T28" fmla="*/ 43 w 70"/>
                <a:gd name="T29" fmla="*/ 60 h 101"/>
                <a:gd name="T30" fmla="*/ 37 w 70"/>
                <a:gd name="T31" fmla="*/ 57 h 101"/>
                <a:gd name="T32" fmla="*/ 28 w 70"/>
                <a:gd name="T33" fmla="*/ 56 h 101"/>
                <a:gd name="T34" fmla="*/ 31 w 70"/>
                <a:gd name="T35" fmla="*/ 15 h 101"/>
                <a:gd name="T36" fmla="*/ 25 w 70"/>
                <a:gd name="T37" fmla="*/ 15 h 101"/>
                <a:gd name="T38" fmla="*/ 20 w 70"/>
                <a:gd name="T39" fmla="*/ 16 h 101"/>
                <a:gd name="T40" fmla="*/ 20 w 70"/>
                <a:gd name="T41" fmla="*/ 42 h 101"/>
                <a:gd name="T42" fmla="*/ 23 w 70"/>
                <a:gd name="T43" fmla="*/ 42 h 101"/>
                <a:gd name="T44" fmla="*/ 27 w 70"/>
                <a:gd name="T45" fmla="*/ 42 h 101"/>
                <a:gd name="T46" fmla="*/ 38 w 70"/>
                <a:gd name="T47" fmla="*/ 40 h 101"/>
                <a:gd name="T48" fmla="*/ 45 w 70"/>
                <a:gd name="T49" fmla="*/ 35 h 101"/>
                <a:gd name="T50" fmla="*/ 47 w 70"/>
                <a:gd name="T51" fmla="*/ 28 h 101"/>
                <a:gd name="T52" fmla="*/ 46 w 70"/>
                <a:gd name="T53" fmla="*/ 23 h 101"/>
                <a:gd name="T54" fmla="*/ 44 w 70"/>
                <a:gd name="T55" fmla="*/ 19 h 101"/>
                <a:gd name="T56" fmla="*/ 39 w 70"/>
                <a:gd name="T57" fmla="*/ 16 h 101"/>
                <a:gd name="T58" fmla="*/ 31 w 70"/>
                <a:gd name="T59" fmla="*/ 15 h 101"/>
                <a:gd name="T60" fmla="*/ 34 w 70"/>
                <a:gd name="T61" fmla="*/ 0 h 101"/>
                <a:gd name="T62" fmla="*/ 48 w 70"/>
                <a:gd name="T63" fmla="*/ 1 h 101"/>
                <a:gd name="T64" fmla="*/ 59 w 70"/>
                <a:gd name="T65" fmla="*/ 6 h 101"/>
                <a:gd name="T66" fmla="*/ 65 w 70"/>
                <a:gd name="T67" fmla="*/ 14 h 101"/>
                <a:gd name="T68" fmla="*/ 68 w 70"/>
                <a:gd name="T69" fmla="*/ 25 h 101"/>
                <a:gd name="T70" fmla="*/ 66 w 70"/>
                <a:gd name="T71" fmla="*/ 34 h 101"/>
                <a:gd name="T72" fmla="*/ 60 w 70"/>
                <a:gd name="T73" fmla="*/ 42 h 101"/>
                <a:gd name="T74" fmla="*/ 52 w 70"/>
                <a:gd name="T75" fmla="*/ 47 h 101"/>
                <a:gd name="T76" fmla="*/ 52 w 70"/>
                <a:gd name="T77" fmla="*/ 47 h 101"/>
                <a:gd name="T78" fmla="*/ 60 w 70"/>
                <a:gd name="T79" fmla="*/ 51 h 101"/>
                <a:gd name="T80" fmla="*/ 65 w 70"/>
                <a:gd name="T81" fmla="*/ 56 h 101"/>
                <a:gd name="T82" fmla="*/ 68 w 70"/>
                <a:gd name="T83" fmla="*/ 62 h 101"/>
                <a:gd name="T84" fmla="*/ 70 w 70"/>
                <a:gd name="T85" fmla="*/ 70 h 101"/>
                <a:gd name="T86" fmla="*/ 69 w 70"/>
                <a:gd name="T87" fmla="*/ 77 h 101"/>
                <a:gd name="T88" fmla="*/ 66 w 70"/>
                <a:gd name="T89" fmla="*/ 85 h 101"/>
                <a:gd name="T90" fmla="*/ 61 w 70"/>
                <a:gd name="T91" fmla="*/ 91 h 101"/>
                <a:gd name="T92" fmla="*/ 53 w 70"/>
                <a:gd name="T93" fmla="*/ 96 h 101"/>
                <a:gd name="T94" fmla="*/ 43 w 70"/>
                <a:gd name="T95" fmla="*/ 100 h 101"/>
                <a:gd name="T96" fmla="*/ 29 w 70"/>
                <a:gd name="T97" fmla="*/ 101 h 101"/>
                <a:gd name="T98" fmla="*/ 17 w 70"/>
                <a:gd name="T99" fmla="*/ 101 h 101"/>
                <a:gd name="T100" fmla="*/ 0 w 70"/>
                <a:gd name="T101" fmla="*/ 101 h 101"/>
                <a:gd name="T102" fmla="*/ 0 w 70"/>
                <a:gd name="T103" fmla="*/ 0 h 101"/>
                <a:gd name="T104" fmla="*/ 16 w 70"/>
                <a:gd name="T105" fmla="*/ 0 h 101"/>
                <a:gd name="T106" fmla="*/ 34 w 70"/>
                <a:gd name="T10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0" h="101">
                  <a:moveTo>
                    <a:pt x="28" y="56"/>
                  </a:moveTo>
                  <a:lnTo>
                    <a:pt x="26" y="56"/>
                  </a:lnTo>
                  <a:lnTo>
                    <a:pt x="24" y="56"/>
                  </a:lnTo>
                  <a:lnTo>
                    <a:pt x="22" y="57"/>
                  </a:lnTo>
                  <a:lnTo>
                    <a:pt x="20" y="57"/>
                  </a:lnTo>
                  <a:lnTo>
                    <a:pt x="20" y="85"/>
                  </a:lnTo>
                  <a:lnTo>
                    <a:pt x="22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8" y="84"/>
                  </a:lnTo>
                  <a:lnTo>
                    <a:pt x="44" y="81"/>
                  </a:lnTo>
                  <a:lnTo>
                    <a:pt x="48" y="77"/>
                  </a:lnTo>
                  <a:lnTo>
                    <a:pt x="49" y="70"/>
                  </a:lnTo>
                  <a:lnTo>
                    <a:pt x="47" y="64"/>
                  </a:lnTo>
                  <a:lnTo>
                    <a:pt x="43" y="60"/>
                  </a:lnTo>
                  <a:lnTo>
                    <a:pt x="37" y="57"/>
                  </a:lnTo>
                  <a:lnTo>
                    <a:pt x="28" y="56"/>
                  </a:lnTo>
                  <a:close/>
                  <a:moveTo>
                    <a:pt x="31" y="15"/>
                  </a:moveTo>
                  <a:lnTo>
                    <a:pt x="25" y="15"/>
                  </a:lnTo>
                  <a:lnTo>
                    <a:pt x="20" y="16"/>
                  </a:lnTo>
                  <a:lnTo>
                    <a:pt x="20" y="42"/>
                  </a:lnTo>
                  <a:lnTo>
                    <a:pt x="23" y="42"/>
                  </a:lnTo>
                  <a:lnTo>
                    <a:pt x="27" y="42"/>
                  </a:lnTo>
                  <a:lnTo>
                    <a:pt x="38" y="40"/>
                  </a:lnTo>
                  <a:lnTo>
                    <a:pt x="45" y="35"/>
                  </a:lnTo>
                  <a:lnTo>
                    <a:pt x="47" y="28"/>
                  </a:lnTo>
                  <a:lnTo>
                    <a:pt x="46" y="23"/>
                  </a:lnTo>
                  <a:lnTo>
                    <a:pt x="44" y="19"/>
                  </a:lnTo>
                  <a:lnTo>
                    <a:pt x="39" y="16"/>
                  </a:lnTo>
                  <a:lnTo>
                    <a:pt x="31" y="15"/>
                  </a:lnTo>
                  <a:close/>
                  <a:moveTo>
                    <a:pt x="34" y="0"/>
                  </a:moveTo>
                  <a:lnTo>
                    <a:pt x="48" y="1"/>
                  </a:lnTo>
                  <a:lnTo>
                    <a:pt x="59" y="6"/>
                  </a:lnTo>
                  <a:lnTo>
                    <a:pt x="65" y="14"/>
                  </a:lnTo>
                  <a:lnTo>
                    <a:pt x="68" y="25"/>
                  </a:lnTo>
                  <a:lnTo>
                    <a:pt x="66" y="34"/>
                  </a:lnTo>
                  <a:lnTo>
                    <a:pt x="60" y="42"/>
                  </a:lnTo>
                  <a:lnTo>
                    <a:pt x="52" y="47"/>
                  </a:lnTo>
                  <a:lnTo>
                    <a:pt x="52" y="47"/>
                  </a:lnTo>
                  <a:lnTo>
                    <a:pt x="60" y="51"/>
                  </a:lnTo>
                  <a:lnTo>
                    <a:pt x="65" y="56"/>
                  </a:lnTo>
                  <a:lnTo>
                    <a:pt x="68" y="62"/>
                  </a:lnTo>
                  <a:lnTo>
                    <a:pt x="70" y="70"/>
                  </a:lnTo>
                  <a:lnTo>
                    <a:pt x="69" y="77"/>
                  </a:lnTo>
                  <a:lnTo>
                    <a:pt x="66" y="85"/>
                  </a:lnTo>
                  <a:lnTo>
                    <a:pt x="61" y="91"/>
                  </a:lnTo>
                  <a:lnTo>
                    <a:pt x="53" y="96"/>
                  </a:lnTo>
                  <a:lnTo>
                    <a:pt x="43" y="100"/>
                  </a:lnTo>
                  <a:lnTo>
                    <a:pt x="29" y="101"/>
                  </a:lnTo>
                  <a:lnTo>
                    <a:pt x="17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D14BA40-FA0A-AEE8-AAB4-A326F99136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7" y="-60"/>
              <a:ext cx="31" cy="34"/>
            </a:xfrm>
            <a:custGeom>
              <a:avLst/>
              <a:gdLst>
                <a:gd name="T0" fmla="*/ 47 w 94"/>
                <a:gd name="T1" fmla="*/ 17 h 104"/>
                <a:gd name="T2" fmla="*/ 39 w 94"/>
                <a:gd name="T3" fmla="*/ 18 h 104"/>
                <a:gd name="T4" fmla="*/ 32 w 94"/>
                <a:gd name="T5" fmla="*/ 22 h 104"/>
                <a:gd name="T6" fmla="*/ 26 w 94"/>
                <a:gd name="T7" fmla="*/ 29 h 104"/>
                <a:gd name="T8" fmla="*/ 22 w 94"/>
                <a:gd name="T9" fmla="*/ 39 h 104"/>
                <a:gd name="T10" fmla="*/ 20 w 94"/>
                <a:gd name="T11" fmla="*/ 51 h 104"/>
                <a:gd name="T12" fmla="*/ 21 w 94"/>
                <a:gd name="T13" fmla="*/ 63 h 104"/>
                <a:gd name="T14" fmla="*/ 25 w 94"/>
                <a:gd name="T15" fmla="*/ 72 h 104"/>
                <a:gd name="T16" fmla="*/ 30 w 94"/>
                <a:gd name="T17" fmla="*/ 80 h 104"/>
                <a:gd name="T18" fmla="*/ 37 w 94"/>
                <a:gd name="T19" fmla="*/ 84 h 104"/>
                <a:gd name="T20" fmla="*/ 47 w 94"/>
                <a:gd name="T21" fmla="*/ 86 h 104"/>
                <a:gd name="T22" fmla="*/ 54 w 94"/>
                <a:gd name="T23" fmla="*/ 85 h 104"/>
                <a:gd name="T24" fmla="*/ 62 w 94"/>
                <a:gd name="T25" fmla="*/ 81 h 104"/>
                <a:gd name="T26" fmla="*/ 68 w 94"/>
                <a:gd name="T27" fmla="*/ 74 h 104"/>
                <a:gd name="T28" fmla="*/ 72 w 94"/>
                <a:gd name="T29" fmla="*/ 65 h 104"/>
                <a:gd name="T30" fmla="*/ 74 w 94"/>
                <a:gd name="T31" fmla="*/ 52 h 104"/>
                <a:gd name="T32" fmla="*/ 72 w 94"/>
                <a:gd name="T33" fmla="*/ 37 h 104"/>
                <a:gd name="T34" fmla="*/ 67 w 94"/>
                <a:gd name="T35" fmla="*/ 26 h 104"/>
                <a:gd name="T36" fmla="*/ 58 w 94"/>
                <a:gd name="T37" fmla="*/ 19 h 104"/>
                <a:gd name="T38" fmla="*/ 47 w 94"/>
                <a:gd name="T39" fmla="*/ 17 h 104"/>
                <a:gd name="T40" fmla="*/ 49 w 94"/>
                <a:gd name="T41" fmla="*/ 0 h 104"/>
                <a:gd name="T42" fmla="*/ 61 w 94"/>
                <a:gd name="T43" fmla="*/ 1 h 104"/>
                <a:gd name="T44" fmla="*/ 72 w 94"/>
                <a:gd name="T45" fmla="*/ 5 h 104"/>
                <a:gd name="T46" fmla="*/ 81 w 94"/>
                <a:gd name="T47" fmla="*/ 12 h 104"/>
                <a:gd name="T48" fmla="*/ 88 w 94"/>
                <a:gd name="T49" fmla="*/ 22 h 104"/>
                <a:gd name="T50" fmla="*/ 93 w 94"/>
                <a:gd name="T51" fmla="*/ 34 h 104"/>
                <a:gd name="T52" fmla="*/ 94 w 94"/>
                <a:gd name="T53" fmla="*/ 50 h 104"/>
                <a:gd name="T54" fmla="*/ 92 w 94"/>
                <a:gd name="T55" fmla="*/ 66 h 104"/>
                <a:gd name="T56" fmla="*/ 88 w 94"/>
                <a:gd name="T57" fmla="*/ 79 h 104"/>
                <a:gd name="T58" fmla="*/ 80 w 94"/>
                <a:gd name="T59" fmla="*/ 89 h 104"/>
                <a:gd name="T60" fmla="*/ 70 w 94"/>
                <a:gd name="T61" fmla="*/ 97 h 104"/>
                <a:gd name="T62" fmla="*/ 58 w 94"/>
                <a:gd name="T63" fmla="*/ 102 h 104"/>
                <a:gd name="T64" fmla="*/ 45 w 94"/>
                <a:gd name="T65" fmla="*/ 104 h 104"/>
                <a:gd name="T66" fmla="*/ 31 w 94"/>
                <a:gd name="T67" fmla="*/ 102 h 104"/>
                <a:gd name="T68" fmla="*/ 20 w 94"/>
                <a:gd name="T69" fmla="*/ 97 h 104"/>
                <a:gd name="T70" fmla="*/ 11 w 94"/>
                <a:gd name="T71" fmla="*/ 90 h 104"/>
                <a:gd name="T72" fmla="*/ 5 w 94"/>
                <a:gd name="T73" fmla="*/ 80 h 104"/>
                <a:gd name="T74" fmla="*/ 1 w 94"/>
                <a:gd name="T75" fmla="*/ 67 h 104"/>
                <a:gd name="T76" fmla="*/ 0 w 94"/>
                <a:gd name="T77" fmla="*/ 53 h 104"/>
                <a:gd name="T78" fmla="*/ 2 w 94"/>
                <a:gd name="T79" fmla="*/ 37 h 104"/>
                <a:gd name="T80" fmla="*/ 7 w 94"/>
                <a:gd name="T81" fmla="*/ 24 h 104"/>
                <a:gd name="T82" fmla="*/ 14 w 94"/>
                <a:gd name="T83" fmla="*/ 14 h 104"/>
                <a:gd name="T84" fmla="*/ 24 w 94"/>
                <a:gd name="T85" fmla="*/ 6 h 104"/>
                <a:gd name="T86" fmla="*/ 36 w 94"/>
                <a:gd name="T87" fmla="*/ 1 h 104"/>
                <a:gd name="T88" fmla="*/ 49 w 94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4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0" y="51"/>
                  </a:lnTo>
                  <a:lnTo>
                    <a:pt x="21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7" y="84"/>
                  </a:lnTo>
                  <a:lnTo>
                    <a:pt x="47" y="86"/>
                  </a:lnTo>
                  <a:lnTo>
                    <a:pt x="54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2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8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1" y="1"/>
                  </a:lnTo>
                  <a:lnTo>
                    <a:pt x="72" y="5"/>
                  </a:lnTo>
                  <a:lnTo>
                    <a:pt x="81" y="12"/>
                  </a:lnTo>
                  <a:lnTo>
                    <a:pt x="88" y="22"/>
                  </a:lnTo>
                  <a:lnTo>
                    <a:pt x="93" y="34"/>
                  </a:lnTo>
                  <a:lnTo>
                    <a:pt x="94" y="50"/>
                  </a:lnTo>
                  <a:lnTo>
                    <a:pt x="92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8" y="102"/>
                  </a:lnTo>
                  <a:lnTo>
                    <a:pt x="45" y="104"/>
                  </a:lnTo>
                  <a:lnTo>
                    <a:pt x="31" y="102"/>
                  </a:lnTo>
                  <a:lnTo>
                    <a:pt x="20" y="97"/>
                  </a:lnTo>
                  <a:lnTo>
                    <a:pt x="11" y="90"/>
                  </a:lnTo>
                  <a:lnTo>
                    <a:pt x="5" y="80"/>
                  </a:lnTo>
                  <a:lnTo>
                    <a:pt x="1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4" y="14"/>
                  </a:lnTo>
                  <a:lnTo>
                    <a:pt x="24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F53EFE26-AADB-5300-83B9-45257C4CF1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86" y="-60"/>
              <a:ext cx="24" cy="34"/>
            </a:xfrm>
            <a:custGeom>
              <a:avLst/>
              <a:gdLst>
                <a:gd name="T0" fmla="*/ 26 w 71"/>
                <a:gd name="T1" fmla="*/ 15 h 101"/>
                <a:gd name="T2" fmla="*/ 22 w 71"/>
                <a:gd name="T3" fmla="*/ 16 h 101"/>
                <a:gd name="T4" fmla="*/ 19 w 71"/>
                <a:gd name="T5" fmla="*/ 16 h 101"/>
                <a:gd name="T6" fmla="*/ 19 w 71"/>
                <a:gd name="T7" fmla="*/ 45 h 101"/>
                <a:gd name="T8" fmla="*/ 20 w 71"/>
                <a:gd name="T9" fmla="*/ 45 h 101"/>
                <a:gd name="T10" fmla="*/ 23 w 71"/>
                <a:gd name="T11" fmla="*/ 45 h 101"/>
                <a:gd name="T12" fmla="*/ 26 w 71"/>
                <a:gd name="T13" fmla="*/ 45 h 101"/>
                <a:gd name="T14" fmla="*/ 36 w 71"/>
                <a:gd name="T15" fmla="*/ 43 h 101"/>
                <a:gd name="T16" fmla="*/ 42 w 71"/>
                <a:gd name="T17" fmla="*/ 38 h 101"/>
                <a:gd name="T18" fmla="*/ 44 w 71"/>
                <a:gd name="T19" fmla="*/ 30 h 101"/>
                <a:gd name="T20" fmla="*/ 42 w 71"/>
                <a:gd name="T21" fmla="*/ 22 h 101"/>
                <a:gd name="T22" fmla="*/ 36 w 71"/>
                <a:gd name="T23" fmla="*/ 17 h 101"/>
                <a:gd name="T24" fmla="*/ 26 w 71"/>
                <a:gd name="T25" fmla="*/ 15 h 101"/>
                <a:gd name="T26" fmla="*/ 28 w 71"/>
                <a:gd name="T27" fmla="*/ 0 h 101"/>
                <a:gd name="T28" fmla="*/ 40 w 71"/>
                <a:gd name="T29" fmla="*/ 1 h 101"/>
                <a:gd name="T30" fmla="*/ 51 w 71"/>
                <a:gd name="T31" fmla="*/ 4 h 101"/>
                <a:gd name="T32" fmla="*/ 58 w 71"/>
                <a:gd name="T33" fmla="*/ 9 h 101"/>
                <a:gd name="T34" fmla="*/ 63 w 71"/>
                <a:gd name="T35" fmla="*/ 17 h 101"/>
                <a:gd name="T36" fmla="*/ 64 w 71"/>
                <a:gd name="T37" fmla="*/ 28 h 101"/>
                <a:gd name="T38" fmla="*/ 63 w 71"/>
                <a:gd name="T39" fmla="*/ 38 h 101"/>
                <a:gd name="T40" fmla="*/ 57 w 71"/>
                <a:gd name="T41" fmla="*/ 47 h 101"/>
                <a:gd name="T42" fmla="*/ 49 w 71"/>
                <a:gd name="T43" fmla="*/ 53 h 101"/>
                <a:gd name="T44" fmla="*/ 39 w 71"/>
                <a:gd name="T45" fmla="*/ 56 h 101"/>
                <a:gd name="T46" fmla="*/ 43 w 71"/>
                <a:gd name="T47" fmla="*/ 62 h 101"/>
                <a:gd name="T48" fmla="*/ 47 w 71"/>
                <a:gd name="T49" fmla="*/ 67 h 101"/>
                <a:gd name="T50" fmla="*/ 71 w 71"/>
                <a:gd name="T51" fmla="*/ 101 h 101"/>
                <a:gd name="T52" fmla="*/ 47 w 71"/>
                <a:gd name="T53" fmla="*/ 101 h 101"/>
                <a:gd name="T54" fmla="*/ 19 w 71"/>
                <a:gd name="T55" fmla="*/ 59 h 101"/>
                <a:gd name="T56" fmla="*/ 19 w 71"/>
                <a:gd name="T57" fmla="*/ 59 h 101"/>
                <a:gd name="T58" fmla="*/ 19 w 71"/>
                <a:gd name="T59" fmla="*/ 101 h 101"/>
                <a:gd name="T60" fmla="*/ 0 w 71"/>
                <a:gd name="T61" fmla="*/ 101 h 101"/>
                <a:gd name="T62" fmla="*/ 0 w 71"/>
                <a:gd name="T63" fmla="*/ 0 h 101"/>
                <a:gd name="T64" fmla="*/ 12 w 71"/>
                <a:gd name="T65" fmla="*/ 0 h 101"/>
                <a:gd name="T66" fmla="*/ 28 w 71"/>
                <a:gd name="T6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101">
                  <a:moveTo>
                    <a:pt x="26" y="15"/>
                  </a:moveTo>
                  <a:lnTo>
                    <a:pt x="22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0" y="45"/>
                  </a:lnTo>
                  <a:lnTo>
                    <a:pt x="23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4" y="30"/>
                  </a:lnTo>
                  <a:lnTo>
                    <a:pt x="42" y="22"/>
                  </a:lnTo>
                  <a:lnTo>
                    <a:pt x="36" y="17"/>
                  </a:lnTo>
                  <a:lnTo>
                    <a:pt x="26" y="15"/>
                  </a:lnTo>
                  <a:close/>
                  <a:moveTo>
                    <a:pt x="28" y="0"/>
                  </a:moveTo>
                  <a:lnTo>
                    <a:pt x="40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4" y="28"/>
                  </a:lnTo>
                  <a:lnTo>
                    <a:pt x="63" y="38"/>
                  </a:lnTo>
                  <a:lnTo>
                    <a:pt x="57" y="47"/>
                  </a:lnTo>
                  <a:lnTo>
                    <a:pt x="49" y="53"/>
                  </a:lnTo>
                  <a:lnTo>
                    <a:pt x="39" y="56"/>
                  </a:lnTo>
                  <a:lnTo>
                    <a:pt x="43" y="62"/>
                  </a:lnTo>
                  <a:lnTo>
                    <a:pt x="47" y="67"/>
                  </a:lnTo>
                  <a:lnTo>
                    <a:pt x="71" y="101"/>
                  </a:lnTo>
                  <a:lnTo>
                    <a:pt x="47" y="101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2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9A2957D-AF01-C662-87B7-53C079509D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75" y="-60"/>
              <a:ext cx="31" cy="34"/>
            </a:xfrm>
            <a:custGeom>
              <a:avLst/>
              <a:gdLst>
                <a:gd name="T0" fmla="*/ 47 w 95"/>
                <a:gd name="T1" fmla="*/ 17 h 104"/>
                <a:gd name="T2" fmla="*/ 39 w 95"/>
                <a:gd name="T3" fmla="*/ 18 h 104"/>
                <a:gd name="T4" fmla="*/ 32 w 95"/>
                <a:gd name="T5" fmla="*/ 22 h 104"/>
                <a:gd name="T6" fmla="*/ 26 w 95"/>
                <a:gd name="T7" fmla="*/ 29 h 104"/>
                <a:gd name="T8" fmla="*/ 22 w 95"/>
                <a:gd name="T9" fmla="*/ 39 h 104"/>
                <a:gd name="T10" fmla="*/ 21 w 95"/>
                <a:gd name="T11" fmla="*/ 51 h 104"/>
                <a:gd name="T12" fmla="*/ 22 w 95"/>
                <a:gd name="T13" fmla="*/ 63 h 104"/>
                <a:gd name="T14" fmla="*/ 25 w 95"/>
                <a:gd name="T15" fmla="*/ 72 h 104"/>
                <a:gd name="T16" fmla="*/ 30 w 95"/>
                <a:gd name="T17" fmla="*/ 80 h 104"/>
                <a:gd name="T18" fmla="*/ 38 w 95"/>
                <a:gd name="T19" fmla="*/ 84 h 104"/>
                <a:gd name="T20" fmla="*/ 47 w 95"/>
                <a:gd name="T21" fmla="*/ 86 h 104"/>
                <a:gd name="T22" fmla="*/ 55 w 95"/>
                <a:gd name="T23" fmla="*/ 85 h 104"/>
                <a:gd name="T24" fmla="*/ 62 w 95"/>
                <a:gd name="T25" fmla="*/ 81 h 104"/>
                <a:gd name="T26" fmla="*/ 68 w 95"/>
                <a:gd name="T27" fmla="*/ 74 h 104"/>
                <a:gd name="T28" fmla="*/ 73 w 95"/>
                <a:gd name="T29" fmla="*/ 65 h 104"/>
                <a:gd name="T30" fmla="*/ 74 w 95"/>
                <a:gd name="T31" fmla="*/ 52 h 104"/>
                <a:gd name="T32" fmla="*/ 72 w 95"/>
                <a:gd name="T33" fmla="*/ 37 h 104"/>
                <a:gd name="T34" fmla="*/ 67 w 95"/>
                <a:gd name="T35" fmla="*/ 26 h 104"/>
                <a:gd name="T36" fmla="*/ 59 w 95"/>
                <a:gd name="T37" fmla="*/ 19 h 104"/>
                <a:gd name="T38" fmla="*/ 47 w 95"/>
                <a:gd name="T39" fmla="*/ 17 h 104"/>
                <a:gd name="T40" fmla="*/ 49 w 95"/>
                <a:gd name="T41" fmla="*/ 0 h 104"/>
                <a:gd name="T42" fmla="*/ 62 w 95"/>
                <a:gd name="T43" fmla="*/ 1 h 104"/>
                <a:gd name="T44" fmla="*/ 73 w 95"/>
                <a:gd name="T45" fmla="*/ 5 h 104"/>
                <a:gd name="T46" fmla="*/ 82 w 95"/>
                <a:gd name="T47" fmla="*/ 12 h 104"/>
                <a:gd name="T48" fmla="*/ 89 w 95"/>
                <a:gd name="T49" fmla="*/ 22 h 104"/>
                <a:gd name="T50" fmla="*/ 93 w 95"/>
                <a:gd name="T51" fmla="*/ 34 h 104"/>
                <a:gd name="T52" fmla="*/ 95 w 95"/>
                <a:gd name="T53" fmla="*/ 50 h 104"/>
                <a:gd name="T54" fmla="*/ 93 w 95"/>
                <a:gd name="T55" fmla="*/ 66 h 104"/>
                <a:gd name="T56" fmla="*/ 88 w 95"/>
                <a:gd name="T57" fmla="*/ 79 h 104"/>
                <a:gd name="T58" fmla="*/ 80 w 95"/>
                <a:gd name="T59" fmla="*/ 89 h 104"/>
                <a:gd name="T60" fmla="*/ 70 w 95"/>
                <a:gd name="T61" fmla="*/ 97 h 104"/>
                <a:gd name="T62" fmla="*/ 59 w 95"/>
                <a:gd name="T63" fmla="*/ 102 h 104"/>
                <a:gd name="T64" fmla="*/ 46 w 95"/>
                <a:gd name="T65" fmla="*/ 104 h 104"/>
                <a:gd name="T66" fmla="*/ 32 w 95"/>
                <a:gd name="T67" fmla="*/ 102 h 104"/>
                <a:gd name="T68" fmla="*/ 20 w 95"/>
                <a:gd name="T69" fmla="*/ 97 h 104"/>
                <a:gd name="T70" fmla="*/ 12 w 95"/>
                <a:gd name="T71" fmla="*/ 90 h 104"/>
                <a:gd name="T72" fmla="*/ 5 w 95"/>
                <a:gd name="T73" fmla="*/ 80 h 104"/>
                <a:gd name="T74" fmla="*/ 2 w 95"/>
                <a:gd name="T75" fmla="*/ 67 h 104"/>
                <a:gd name="T76" fmla="*/ 0 w 95"/>
                <a:gd name="T77" fmla="*/ 53 h 104"/>
                <a:gd name="T78" fmla="*/ 2 w 95"/>
                <a:gd name="T79" fmla="*/ 37 h 104"/>
                <a:gd name="T80" fmla="*/ 7 w 95"/>
                <a:gd name="T81" fmla="*/ 24 h 104"/>
                <a:gd name="T82" fmla="*/ 15 w 95"/>
                <a:gd name="T83" fmla="*/ 14 h 104"/>
                <a:gd name="T84" fmla="*/ 25 w 95"/>
                <a:gd name="T85" fmla="*/ 6 h 104"/>
                <a:gd name="T86" fmla="*/ 36 w 95"/>
                <a:gd name="T87" fmla="*/ 1 h 104"/>
                <a:gd name="T88" fmla="*/ 49 w 95"/>
                <a:gd name="T8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5" h="104">
                  <a:moveTo>
                    <a:pt x="47" y="17"/>
                  </a:moveTo>
                  <a:lnTo>
                    <a:pt x="39" y="18"/>
                  </a:lnTo>
                  <a:lnTo>
                    <a:pt x="32" y="22"/>
                  </a:lnTo>
                  <a:lnTo>
                    <a:pt x="26" y="29"/>
                  </a:lnTo>
                  <a:lnTo>
                    <a:pt x="22" y="39"/>
                  </a:lnTo>
                  <a:lnTo>
                    <a:pt x="21" y="51"/>
                  </a:lnTo>
                  <a:lnTo>
                    <a:pt x="22" y="63"/>
                  </a:lnTo>
                  <a:lnTo>
                    <a:pt x="25" y="72"/>
                  </a:lnTo>
                  <a:lnTo>
                    <a:pt x="30" y="80"/>
                  </a:lnTo>
                  <a:lnTo>
                    <a:pt x="38" y="84"/>
                  </a:lnTo>
                  <a:lnTo>
                    <a:pt x="47" y="86"/>
                  </a:lnTo>
                  <a:lnTo>
                    <a:pt x="55" y="85"/>
                  </a:lnTo>
                  <a:lnTo>
                    <a:pt x="62" y="81"/>
                  </a:lnTo>
                  <a:lnTo>
                    <a:pt x="68" y="74"/>
                  </a:lnTo>
                  <a:lnTo>
                    <a:pt x="73" y="65"/>
                  </a:lnTo>
                  <a:lnTo>
                    <a:pt x="74" y="52"/>
                  </a:lnTo>
                  <a:lnTo>
                    <a:pt x="72" y="37"/>
                  </a:lnTo>
                  <a:lnTo>
                    <a:pt x="67" y="26"/>
                  </a:lnTo>
                  <a:lnTo>
                    <a:pt x="59" y="19"/>
                  </a:lnTo>
                  <a:lnTo>
                    <a:pt x="47" y="17"/>
                  </a:lnTo>
                  <a:close/>
                  <a:moveTo>
                    <a:pt x="49" y="0"/>
                  </a:moveTo>
                  <a:lnTo>
                    <a:pt x="62" y="1"/>
                  </a:lnTo>
                  <a:lnTo>
                    <a:pt x="73" y="5"/>
                  </a:lnTo>
                  <a:lnTo>
                    <a:pt x="82" y="12"/>
                  </a:lnTo>
                  <a:lnTo>
                    <a:pt x="89" y="22"/>
                  </a:lnTo>
                  <a:lnTo>
                    <a:pt x="93" y="34"/>
                  </a:lnTo>
                  <a:lnTo>
                    <a:pt x="95" y="50"/>
                  </a:lnTo>
                  <a:lnTo>
                    <a:pt x="93" y="66"/>
                  </a:lnTo>
                  <a:lnTo>
                    <a:pt x="88" y="79"/>
                  </a:lnTo>
                  <a:lnTo>
                    <a:pt x="80" y="89"/>
                  </a:lnTo>
                  <a:lnTo>
                    <a:pt x="70" y="97"/>
                  </a:lnTo>
                  <a:lnTo>
                    <a:pt x="59" y="102"/>
                  </a:lnTo>
                  <a:lnTo>
                    <a:pt x="46" y="104"/>
                  </a:lnTo>
                  <a:lnTo>
                    <a:pt x="32" y="102"/>
                  </a:lnTo>
                  <a:lnTo>
                    <a:pt x="20" y="97"/>
                  </a:lnTo>
                  <a:lnTo>
                    <a:pt x="12" y="90"/>
                  </a:lnTo>
                  <a:lnTo>
                    <a:pt x="5" y="80"/>
                  </a:lnTo>
                  <a:lnTo>
                    <a:pt x="2" y="67"/>
                  </a:lnTo>
                  <a:lnTo>
                    <a:pt x="0" y="53"/>
                  </a:lnTo>
                  <a:lnTo>
                    <a:pt x="2" y="37"/>
                  </a:lnTo>
                  <a:lnTo>
                    <a:pt x="7" y="24"/>
                  </a:lnTo>
                  <a:lnTo>
                    <a:pt x="15" y="14"/>
                  </a:lnTo>
                  <a:lnTo>
                    <a:pt x="25" y="6"/>
                  </a:lnTo>
                  <a:lnTo>
                    <a:pt x="36" y="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D4F28FD7-5217-9241-6FC8-3E7395B836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13" y="-60"/>
              <a:ext cx="24" cy="34"/>
            </a:xfrm>
            <a:custGeom>
              <a:avLst/>
              <a:gdLst>
                <a:gd name="T0" fmla="*/ 27 w 72"/>
                <a:gd name="T1" fmla="*/ 15 h 101"/>
                <a:gd name="T2" fmla="*/ 23 w 72"/>
                <a:gd name="T3" fmla="*/ 16 h 101"/>
                <a:gd name="T4" fmla="*/ 19 w 72"/>
                <a:gd name="T5" fmla="*/ 16 h 101"/>
                <a:gd name="T6" fmla="*/ 19 w 72"/>
                <a:gd name="T7" fmla="*/ 45 h 101"/>
                <a:gd name="T8" fmla="*/ 22 w 72"/>
                <a:gd name="T9" fmla="*/ 45 h 101"/>
                <a:gd name="T10" fmla="*/ 26 w 72"/>
                <a:gd name="T11" fmla="*/ 45 h 101"/>
                <a:gd name="T12" fmla="*/ 36 w 72"/>
                <a:gd name="T13" fmla="*/ 43 h 101"/>
                <a:gd name="T14" fmla="*/ 42 w 72"/>
                <a:gd name="T15" fmla="*/ 38 h 101"/>
                <a:gd name="T16" fmla="*/ 45 w 72"/>
                <a:gd name="T17" fmla="*/ 30 h 101"/>
                <a:gd name="T18" fmla="*/ 43 w 72"/>
                <a:gd name="T19" fmla="*/ 22 h 101"/>
                <a:gd name="T20" fmla="*/ 37 w 72"/>
                <a:gd name="T21" fmla="*/ 17 h 101"/>
                <a:gd name="T22" fmla="*/ 27 w 72"/>
                <a:gd name="T23" fmla="*/ 15 h 101"/>
                <a:gd name="T24" fmla="*/ 29 w 72"/>
                <a:gd name="T25" fmla="*/ 0 h 101"/>
                <a:gd name="T26" fmla="*/ 41 w 72"/>
                <a:gd name="T27" fmla="*/ 1 h 101"/>
                <a:gd name="T28" fmla="*/ 51 w 72"/>
                <a:gd name="T29" fmla="*/ 4 h 101"/>
                <a:gd name="T30" fmla="*/ 58 w 72"/>
                <a:gd name="T31" fmla="*/ 9 h 101"/>
                <a:gd name="T32" fmla="*/ 63 w 72"/>
                <a:gd name="T33" fmla="*/ 17 h 101"/>
                <a:gd name="T34" fmla="*/ 65 w 72"/>
                <a:gd name="T35" fmla="*/ 28 h 101"/>
                <a:gd name="T36" fmla="*/ 63 w 72"/>
                <a:gd name="T37" fmla="*/ 38 h 101"/>
                <a:gd name="T38" fmla="*/ 58 w 72"/>
                <a:gd name="T39" fmla="*/ 47 h 101"/>
                <a:gd name="T40" fmla="*/ 50 w 72"/>
                <a:gd name="T41" fmla="*/ 53 h 101"/>
                <a:gd name="T42" fmla="*/ 39 w 72"/>
                <a:gd name="T43" fmla="*/ 56 h 101"/>
                <a:gd name="T44" fmla="*/ 44 w 72"/>
                <a:gd name="T45" fmla="*/ 62 h 101"/>
                <a:gd name="T46" fmla="*/ 48 w 72"/>
                <a:gd name="T47" fmla="*/ 67 h 101"/>
                <a:gd name="T48" fmla="*/ 72 w 72"/>
                <a:gd name="T49" fmla="*/ 101 h 101"/>
                <a:gd name="T50" fmla="*/ 48 w 72"/>
                <a:gd name="T51" fmla="*/ 101 h 101"/>
                <a:gd name="T52" fmla="*/ 20 w 72"/>
                <a:gd name="T53" fmla="*/ 59 h 101"/>
                <a:gd name="T54" fmla="*/ 19 w 72"/>
                <a:gd name="T55" fmla="*/ 59 h 101"/>
                <a:gd name="T56" fmla="*/ 19 w 72"/>
                <a:gd name="T57" fmla="*/ 101 h 101"/>
                <a:gd name="T58" fmla="*/ 0 w 72"/>
                <a:gd name="T59" fmla="*/ 101 h 101"/>
                <a:gd name="T60" fmla="*/ 0 w 72"/>
                <a:gd name="T61" fmla="*/ 0 h 101"/>
                <a:gd name="T62" fmla="*/ 13 w 72"/>
                <a:gd name="T63" fmla="*/ 0 h 101"/>
                <a:gd name="T64" fmla="*/ 29 w 72"/>
                <a:gd name="T65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01">
                  <a:moveTo>
                    <a:pt x="27" y="15"/>
                  </a:moveTo>
                  <a:lnTo>
                    <a:pt x="23" y="16"/>
                  </a:lnTo>
                  <a:lnTo>
                    <a:pt x="19" y="16"/>
                  </a:lnTo>
                  <a:lnTo>
                    <a:pt x="19" y="45"/>
                  </a:lnTo>
                  <a:lnTo>
                    <a:pt x="22" y="45"/>
                  </a:lnTo>
                  <a:lnTo>
                    <a:pt x="26" y="45"/>
                  </a:lnTo>
                  <a:lnTo>
                    <a:pt x="36" y="43"/>
                  </a:lnTo>
                  <a:lnTo>
                    <a:pt x="42" y="38"/>
                  </a:lnTo>
                  <a:lnTo>
                    <a:pt x="45" y="30"/>
                  </a:lnTo>
                  <a:lnTo>
                    <a:pt x="43" y="22"/>
                  </a:lnTo>
                  <a:lnTo>
                    <a:pt x="37" y="17"/>
                  </a:lnTo>
                  <a:lnTo>
                    <a:pt x="27" y="15"/>
                  </a:lnTo>
                  <a:close/>
                  <a:moveTo>
                    <a:pt x="29" y="0"/>
                  </a:moveTo>
                  <a:lnTo>
                    <a:pt x="41" y="1"/>
                  </a:lnTo>
                  <a:lnTo>
                    <a:pt x="51" y="4"/>
                  </a:lnTo>
                  <a:lnTo>
                    <a:pt x="58" y="9"/>
                  </a:lnTo>
                  <a:lnTo>
                    <a:pt x="63" y="17"/>
                  </a:lnTo>
                  <a:lnTo>
                    <a:pt x="65" y="28"/>
                  </a:lnTo>
                  <a:lnTo>
                    <a:pt x="63" y="38"/>
                  </a:lnTo>
                  <a:lnTo>
                    <a:pt x="58" y="47"/>
                  </a:lnTo>
                  <a:lnTo>
                    <a:pt x="50" y="53"/>
                  </a:lnTo>
                  <a:lnTo>
                    <a:pt x="39" y="56"/>
                  </a:lnTo>
                  <a:lnTo>
                    <a:pt x="44" y="62"/>
                  </a:lnTo>
                  <a:lnTo>
                    <a:pt x="48" y="67"/>
                  </a:lnTo>
                  <a:lnTo>
                    <a:pt x="72" y="101"/>
                  </a:lnTo>
                  <a:lnTo>
                    <a:pt x="48" y="101"/>
                  </a:lnTo>
                  <a:lnTo>
                    <a:pt x="20" y="59"/>
                  </a:lnTo>
                  <a:lnTo>
                    <a:pt x="19" y="59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0" y="0"/>
                  </a:lnTo>
                  <a:lnTo>
                    <a:pt x="13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9D481BF-CB2D-A7C3-4C4D-5113650713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5" y="-60"/>
              <a:ext cx="30" cy="34"/>
            </a:xfrm>
            <a:custGeom>
              <a:avLst/>
              <a:gdLst>
                <a:gd name="T0" fmla="*/ 45 w 92"/>
                <a:gd name="T1" fmla="*/ 22 h 101"/>
                <a:gd name="T2" fmla="*/ 40 w 92"/>
                <a:gd name="T3" fmla="*/ 39 h 101"/>
                <a:gd name="T4" fmla="*/ 31 w 92"/>
                <a:gd name="T5" fmla="*/ 65 h 101"/>
                <a:gd name="T6" fmla="*/ 59 w 92"/>
                <a:gd name="T7" fmla="*/ 65 h 101"/>
                <a:gd name="T8" fmla="*/ 50 w 92"/>
                <a:gd name="T9" fmla="*/ 39 h 101"/>
                <a:gd name="T10" fmla="*/ 45 w 92"/>
                <a:gd name="T11" fmla="*/ 22 h 101"/>
                <a:gd name="T12" fmla="*/ 45 w 92"/>
                <a:gd name="T13" fmla="*/ 22 h 101"/>
                <a:gd name="T14" fmla="*/ 35 w 92"/>
                <a:gd name="T15" fmla="*/ 0 h 101"/>
                <a:gd name="T16" fmla="*/ 57 w 92"/>
                <a:gd name="T17" fmla="*/ 0 h 101"/>
                <a:gd name="T18" fmla="*/ 92 w 92"/>
                <a:gd name="T19" fmla="*/ 101 h 101"/>
                <a:gd name="T20" fmla="*/ 71 w 92"/>
                <a:gd name="T21" fmla="*/ 101 h 101"/>
                <a:gd name="T22" fmla="*/ 64 w 92"/>
                <a:gd name="T23" fmla="*/ 80 h 101"/>
                <a:gd name="T24" fmla="*/ 26 w 92"/>
                <a:gd name="T25" fmla="*/ 80 h 101"/>
                <a:gd name="T26" fmla="*/ 19 w 92"/>
                <a:gd name="T27" fmla="*/ 101 h 101"/>
                <a:gd name="T28" fmla="*/ 0 w 92"/>
                <a:gd name="T29" fmla="*/ 101 h 101"/>
                <a:gd name="T30" fmla="*/ 35 w 92"/>
                <a:gd name="T3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2" h="101">
                  <a:moveTo>
                    <a:pt x="45" y="22"/>
                  </a:moveTo>
                  <a:lnTo>
                    <a:pt x="40" y="39"/>
                  </a:lnTo>
                  <a:lnTo>
                    <a:pt x="31" y="65"/>
                  </a:lnTo>
                  <a:lnTo>
                    <a:pt x="59" y="65"/>
                  </a:lnTo>
                  <a:lnTo>
                    <a:pt x="50" y="39"/>
                  </a:lnTo>
                  <a:lnTo>
                    <a:pt x="45" y="22"/>
                  </a:lnTo>
                  <a:lnTo>
                    <a:pt x="45" y="22"/>
                  </a:lnTo>
                  <a:close/>
                  <a:moveTo>
                    <a:pt x="35" y="0"/>
                  </a:moveTo>
                  <a:lnTo>
                    <a:pt x="57" y="0"/>
                  </a:lnTo>
                  <a:lnTo>
                    <a:pt x="92" y="101"/>
                  </a:lnTo>
                  <a:lnTo>
                    <a:pt x="71" y="101"/>
                  </a:lnTo>
                  <a:lnTo>
                    <a:pt x="64" y="80"/>
                  </a:lnTo>
                  <a:lnTo>
                    <a:pt x="26" y="80"/>
                  </a:lnTo>
                  <a:lnTo>
                    <a:pt x="19" y="101"/>
                  </a:lnTo>
                  <a:lnTo>
                    <a:pt x="0" y="10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F294EDE-59D8-BED8-7D48-96D6C0201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7" y="-60"/>
              <a:ext cx="24" cy="34"/>
            </a:xfrm>
            <a:custGeom>
              <a:avLst/>
              <a:gdLst>
                <a:gd name="T0" fmla="*/ 0 w 71"/>
                <a:gd name="T1" fmla="*/ 0 h 101"/>
                <a:gd name="T2" fmla="*/ 71 w 71"/>
                <a:gd name="T3" fmla="*/ 0 h 101"/>
                <a:gd name="T4" fmla="*/ 71 w 71"/>
                <a:gd name="T5" fmla="*/ 17 h 101"/>
                <a:gd name="T6" fmla="*/ 45 w 71"/>
                <a:gd name="T7" fmla="*/ 17 h 101"/>
                <a:gd name="T8" fmla="*/ 45 w 71"/>
                <a:gd name="T9" fmla="*/ 101 h 101"/>
                <a:gd name="T10" fmla="*/ 25 w 71"/>
                <a:gd name="T11" fmla="*/ 101 h 101"/>
                <a:gd name="T12" fmla="*/ 25 w 71"/>
                <a:gd name="T13" fmla="*/ 17 h 101"/>
                <a:gd name="T14" fmla="*/ 0 w 71"/>
                <a:gd name="T15" fmla="*/ 17 h 101"/>
                <a:gd name="T16" fmla="*/ 0 w 71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01">
                  <a:moveTo>
                    <a:pt x="0" y="0"/>
                  </a:moveTo>
                  <a:lnTo>
                    <a:pt x="71" y="0"/>
                  </a:lnTo>
                  <a:lnTo>
                    <a:pt x="71" y="17"/>
                  </a:lnTo>
                  <a:lnTo>
                    <a:pt x="45" y="17"/>
                  </a:lnTo>
                  <a:lnTo>
                    <a:pt x="45" y="101"/>
                  </a:lnTo>
                  <a:lnTo>
                    <a:pt x="25" y="101"/>
                  </a:lnTo>
                  <a:lnTo>
                    <a:pt x="25" y="17"/>
                  </a:lnTo>
                  <a:lnTo>
                    <a:pt x="0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AA351A76-FF7A-054E-DAC1-AE30A3924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1" y="-60"/>
              <a:ext cx="28" cy="34"/>
            </a:xfrm>
            <a:custGeom>
              <a:avLst/>
              <a:gdLst>
                <a:gd name="T0" fmla="*/ 0 w 83"/>
                <a:gd name="T1" fmla="*/ 0 h 101"/>
                <a:gd name="T2" fmla="*/ 21 w 83"/>
                <a:gd name="T3" fmla="*/ 0 h 101"/>
                <a:gd name="T4" fmla="*/ 34 w 83"/>
                <a:gd name="T5" fmla="*/ 29 h 101"/>
                <a:gd name="T6" fmla="*/ 41 w 83"/>
                <a:gd name="T7" fmla="*/ 46 h 101"/>
                <a:gd name="T8" fmla="*/ 41 w 83"/>
                <a:gd name="T9" fmla="*/ 46 h 101"/>
                <a:gd name="T10" fmla="*/ 45 w 83"/>
                <a:gd name="T11" fmla="*/ 37 h 101"/>
                <a:gd name="T12" fmla="*/ 49 w 83"/>
                <a:gd name="T13" fmla="*/ 27 h 101"/>
                <a:gd name="T14" fmla="*/ 62 w 83"/>
                <a:gd name="T15" fmla="*/ 0 h 101"/>
                <a:gd name="T16" fmla="*/ 83 w 83"/>
                <a:gd name="T17" fmla="*/ 0 h 101"/>
                <a:gd name="T18" fmla="*/ 50 w 83"/>
                <a:gd name="T19" fmla="*/ 65 h 101"/>
                <a:gd name="T20" fmla="*/ 50 w 83"/>
                <a:gd name="T21" fmla="*/ 101 h 101"/>
                <a:gd name="T22" fmla="*/ 31 w 83"/>
                <a:gd name="T23" fmla="*/ 101 h 101"/>
                <a:gd name="T24" fmla="*/ 31 w 83"/>
                <a:gd name="T25" fmla="*/ 65 h 101"/>
                <a:gd name="T26" fmla="*/ 0 w 83"/>
                <a:gd name="T2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3" h="101">
                  <a:moveTo>
                    <a:pt x="0" y="0"/>
                  </a:moveTo>
                  <a:lnTo>
                    <a:pt x="21" y="0"/>
                  </a:lnTo>
                  <a:lnTo>
                    <a:pt x="34" y="29"/>
                  </a:lnTo>
                  <a:lnTo>
                    <a:pt x="41" y="46"/>
                  </a:lnTo>
                  <a:lnTo>
                    <a:pt x="41" y="46"/>
                  </a:lnTo>
                  <a:lnTo>
                    <a:pt x="45" y="37"/>
                  </a:lnTo>
                  <a:lnTo>
                    <a:pt x="49" y="27"/>
                  </a:lnTo>
                  <a:lnTo>
                    <a:pt x="62" y="0"/>
                  </a:lnTo>
                  <a:lnTo>
                    <a:pt x="83" y="0"/>
                  </a:lnTo>
                  <a:lnTo>
                    <a:pt x="50" y="65"/>
                  </a:lnTo>
                  <a:lnTo>
                    <a:pt x="50" y="101"/>
                  </a:lnTo>
                  <a:lnTo>
                    <a:pt x="31" y="101"/>
                  </a:lnTo>
                  <a:lnTo>
                    <a:pt x="3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5153723-E9C0-3E32-FDFC-B9C26DD0CF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" y="-230"/>
              <a:ext cx="115" cy="132"/>
            </a:xfrm>
            <a:custGeom>
              <a:avLst/>
              <a:gdLst>
                <a:gd name="T0" fmla="*/ 170 w 345"/>
                <a:gd name="T1" fmla="*/ 48 h 398"/>
                <a:gd name="T2" fmla="*/ 162 w 345"/>
                <a:gd name="T3" fmla="*/ 77 h 398"/>
                <a:gd name="T4" fmla="*/ 152 w 345"/>
                <a:gd name="T5" fmla="*/ 106 h 398"/>
                <a:gd name="T6" fmla="*/ 95 w 345"/>
                <a:gd name="T7" fmla="*/ 264 h 398"/>
                <a:gd name="T8" fmla="*/ 246 w 345"/>
                <a:gd name="T9" fmla="*/ 264 h 398"/>
                <a:gd name="T10" fmla="*/ 189 w 345"/>
                <a:gd name="T11" fmla="*/ 107 h 398"/>
                <a:gd name="T12" fmla="*/ 179 w 345"/>
                <a:gd name="T13" fmla="*/ 78 h 398"/>
                <a:gd name="T14" fmla="*/ 171 w 345"/>
                <a:gd name="T15" fmla="*/ 48 h 398"/>
                <a:gd name="T16" fmla="*/ 170 w 345"/>
                <a:gd name="T17" fmla="*/ 48 h 398"/>
                <a:gd name="T18" fmla="*/ 148 w 345"/>
                <a:gd name="T19" fmla="*/ 0 h 398"/>
                <a:gd name="T20" fmla="*/ 197 w 345"/>
                <a:gd name="T21" fmla="*/ 0 h 398"/>
                <a:gd name="T22" fmla="*/ 345 w 345"/>
                <a:gd name="T23" fmla="*/ 398 h 398"/>
                <a:gd name="T24" fmla="*/ 293 w 345"/>
                <a:gd name="T25" fmla="*/ 398 h 398"/>
                <a:gd name="T26" fmla="*/ 259 w 345"/>
                <a:gd name="T27" fmla="*/ 300 h 398"/>
                <a:gd name="T28" fmla="*/ 81 w 345"/>
                <a:gd name="T29" fmla="*/ 300 h 398"/>
                <a:gd name="T30" fmla="*/ 46 w 345"/>
                <a:gd name="T31" fmla="*/ 398 h 398"/>
                <a:gd name="T32" fmla="*/ 0 w 345"/>
                <a:gd name="T33" fmla="*/ 398 h 398"/>
                <a:gd name="T34" fmla="*/ 148 w 345"/>
                <a:gd name="T35" fmla="*/ 0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5" h="398">
                  <a:moveTo>
                    <a:pt x="170" y="48"/>
                  </a:moveTo>
                  <a:lnTo>
                    <a:pt x="162" y="77"/>
                  </a:lnTo>
                  <a:lnTo>
                    <a:pt x="152" y="106"/>
                  </a:lnTo>
                  <a:lnTo>
                    <a:pt x="95" y="264"/>
                  </a:lnTo>
                  <a:lnTo>
                    <a:pt x="246" y="264"/>
                  </a:lnTo>
                  <a:lnTo>
                    <a:pt x="189" y="107"/>
                  </a:lnTo>
                  <a:lnTo>
                    <a:pt x="179" y="78"/>
                  </a:lnTo>
                  <a:lnTo>
                    <a:pt x="171" y="48"/>
                  </a:lnTo>
                  <a:lnTo>
                    <a:pt x="170" y="48"/>
                  </a:lnTo>
                  <a:close/>
                  <a:moveTo>
                    <a:pt x="148" y="0"/>
                  </a:moveTo>
                  <a:lnTo>
                    <a:pt x="197" y="0"/>
                  </a:lnTo>
                  <a:lnTo>
                    <a:pt x="345" y="398"/>
                  </a:lnTo>
                  <a:lnTo>
                    <a:pt x="293" y="398"/>
                  </a:lnTo>
                  <a:lnTo>
                    <a:pt x="259" y="300"/>
                  </a:lnTo>
                  <a:lnTo>
                    <a:pt x="81" y="300"/>
                  </a:lnTo>
                  <a:lnTo>
                    <a:pt x="46" y="398"/>
                  </a:lnTo>
                  <a:lnTo>
                    <a:pt x="0" y="398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7173713A-E6BD-D8B0-6BA4-46555FEBE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3" y="-197"/>
              <a:ext cx="47" cy="99"/>
            </a:xfrm>
            <a:custGeom>
              <a:avLst/>
              <a:gdLst>
                <a:gd name="T0" fmla="*/ 119 w 141"/>
                <a:gd name="T1" fmla="*/ 0 h 299"/>
                <a:gd name="T2" fmla="*/ 141 w 141"/>
                <a:gd name="T3" fmla="*/ 0 h 299"/>
                <a:gd name="T4" fmla="*/ 139 w 141"/>
                <a:gd name="T5" fmla="*/ 44 h 299"/>
                <a:gd name="T6" fmla="*/ 119 w 141"/>
                <a:gd name="T7" fmla="*/ 42 h 299"/>
                <a:gd name="T8" fmla="*/ 101 w 141"/>
                <a:gd name="T9" fmla="*/ 45 h 299"/>
                <a:gd name="T10" fmla="*/ 86 w 141"/>
                <a:gd name="T11" fmla="*/ 53 h 299"/>
                <a:gd name="T12" fmla="*/ 73 w 141"/>
                <a:gd name="T13" fmla="*/ 64 h 299"/>
                <a:gd name="T14" fmla="*/ 62 w 141"/>
                <a:gd name="T15" fmla="*/ 79 h 299"/>
                <a:gd name="T16" fmla="*/ 54 w 141"/>
                <a:gd name="T17" fmla="*/ 99 h 299"/>
                <a:gd name="T18" fmla="*/ 48 w 141"/>
                <a:gd name="T19" fmla="*/ 123 h 299"/>
                <a:gd name="T20" fmla="*/ 45 w 141"/>
                <a:gd name="T21" fmla="*/ 151 h 299"/>
                <a:gd name="T22" fmla="*/ 44 w 141"/>
                <a:gd name="T23" fmla="*/ 182 h 299"/>
                <a:gd name="T24" fmla="*/ 44 w 141"/>
                <a:gd name="T25" fmla="*/ 299 h 299"/>
                <a:gd name="T26" fmla="*/ 0 w 141"/>
                <a:gd name="T27" fmla="*/ 299 h 299"/>
                <a:gd name="T28" fmla="*/ 0 w 141"/>
                <a:gd name="T29" fmla="*/ 5 h 299"/>
                <a:gd name="T30" fmla="*/ 43 w 141"/>
                <a:gd name="T31" fmla="*/ 5 h 299"/>
                <a:gd name="T32" fmla="*/ 43 w 141"/>
                <a:gd name="T33" fmla="*/ 27 h 299"/>
                <a:gd name="T34" fmla="*/ 40 w 141"/>
                <a:gd name="T35" fmla="*/ 53 h 299"/>
                <a:gd name="T36" fmla="*/ 37 w 141"/>
                <a:gd name="T37" fmla="*/ 79 h 299"/>
                <a:gd name="T38" fmla="*/ 37 w 141"/>
                <a:gd name="T39" fmla="*/ 79 h 299"/>
                <a:gd name="T40" fmla="*/ 43 w 141"/>
                <a:gd name="T41" fmla="*/ 63 h 299"/>
                <a:gd name="T42" fmla="*/ 50 w 141"/>
                <a:gd name="T43" fmla="*/ 48 h 299"/>
                <a:gd name="T44" fmla="*/ 59 w 141"/>
                <a:gd name="T45" fmla="*/ 34 h 299"/>
                <a:gd name="T46" fmla="*/ 71 w 141"/>
                <a:gd name="T47" fmla="*/ 21 h 299"/>
                <a:gd name="T48" fmla="*/ 84 w 141"/>
                <a:gd name="T49" fmla="*/ 11 h 299"/>
                <a:gd name="T50" fmla="*/ 101 w 141"/>
                <a:gd name="T51" fmla="*/ 3 h 299"/>
                <a:gd name="T52" fmla="*/ 119 w 141"/>
                <a:gd name="T53" fmla="*/ 0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99">
                  <a:moveTo>
                    <a:pt x="119" y="0"/>
                  </a:moveTo>
                  <a:lnTo>
                    <a:pt x="141" y="0"/>
                  </a:lnTo>
                  <a:lnTo>
                    <a:pt x="139" y="44"/>
                  </a:lnTo>
                  <a:lnTo>
                    <a:pt x="119" y="42"/>
                  </a:lnTo>
                  <a:lnTo>
                    <a:pt x="101" y="45"/>
                  </a:lnTo>
                  <a:lnTo>
                    <a:pt x="86" y="53"/>
                  </a:lnTo>
                  <a:lnTo>
                    <a:pt x="73" y="64"/>
                  </a:lnTo>
                  <a:lnTo>
                    <a:pt x="62" y="79"/>
                  </a:lnTo>
                  <a:lnTo>
                    <a:pt x="54" y="99"/>
                  </a:lnTo>
                  <a:lnTo>
                    <a:pt x="48" y="123"/>
                  </a:lnTo>
                  <a:lnTo>
                    <a:pt x="45" y="151"/>
                  </a:lnTo>
                  <a:lnTo>
                    <a:pt x="44" y="182"/>
                  </a:lnTo>
                  <a:lnTo>
                    <a:pt x="44" y="299"/>
                  </a:lnTo>
                  <a:lnTo>
                    <a:pt x="0" y="299"/>
                  </a:lnTo>
                  <a:lnTo>
                    <a:pt x="0" y="5"/>
                  </a:lnTo>
                  <a:lnTo>
                    <a:pt x="43" y="5"/>
                  </a:lnTo>
                  <a:lnTo>
                    <a:pt x="43" y="27"/>
                  </a:lnTo>
                  <a:lnTo>
                    <a:pt x="40" y="53"/>
                  </a:lnTo>
                  <a:lnTo>
                    <a:pt x="37" y="79"/>
                  </a:lnTo>
                  <a:lnTo>
                    <a:pt x="37" y="79"/>
                  </a:lnTo>
                  <a:lnTo>
                    <a:pt x="43" y="63"/>
                  </a:lnTo>
                  <a:lnTo>
                    <a:pt x="50" y="48"/>
                  </a:lnTo>
                  <a:lnTo>
                    <a:pt x="59" y="34"/>
                  </a:lnTo>
                  <a:lnTo>
                    <a:pt x="71" y="21"/>
                  </a:lnTo>
                  <a:lnTo>
                    <a:pt x="84" y="11"/>
                  </a:lnTo>
                  <a:lnTo>
                    <a:pt x="101" y="3"/>
                  </a:lnTo>
                  <a:lnTo>
                    <a:pt x="11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B3DBC03-9BE5-866F-6785-87A56284F3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4" y="-197"/>
              <a:ext cx="94" cy="151"/>
            </a:xfrm>
            <a:custGeom>
              <a:avLst/>
              <a:gdLst>
                <a:gd name="T0" fmla="*/ 56 w 282"/>
                <a:gd name="T1" fmla="*/ 325 h 453"/>
                <a:gd name="T2" fmla="*/ 47 w 282"/>
                <a:gd name="T3" fmla="*/ 375 h 453"/>
                <a:gd name="T4" fmla="*/ 76 w 282"/>
                <a:gd name="T5" fmla="*/ 406 h 453"/>
                <a:gd name="T6" fmla="*/ 131 w 282"/>
                <a:gd name="T7" fmla="*/ 417 h 453"/>
                <a:gd name="T8" fmla="*/ 198 w 282"/>
                <a:gd name="T9" fmla="*/ 403 h 453"/>
                <a:gd name="T10" fmla="*/ 230 w 282"/>
                <a:gd name="T11" fmla="*/ 367 h 453"/>
                <a:gd name="T12" fmla="*/ 225 w 282"/>
                <a:gd name="T13" fmla="*/ 323 h 453"/>
                <a:gd name="T14" fmla="*/ 186 w 282"/>
                <a:gd name="T15" fmla="*/ 302 h 453"/>
                <a:gd name="T16" fmla="*/ 95 w 282"/>
                <a:gd name="T17" fmla="*/ 300 h 453"/>
                <a:gd name="T18" fmla="*/ 116 w 282"/>
                <a:gd name="T19" fmla="*/ 36 h 453"/>
                <a:gd name="T20" fmla="*/ 70 w 282"/>
                <a:gd name="T21" fmla="*/ 61 h 453"/>
                <a:gd name="T22" fmla="*/ 54 w 282"/>
                <a:gd name="T23" fmla="*/ 109 h 453"/>
                <a:gd name="T24" fmla="*/ 70 w 282"/>
                <a:gd name="T25" fmla="*/ 158 h 453"/>
                <a:gd name="T26" fmla="*/ 114 w 282"/>
                <a:gd name="T27" fmla="*/ 181 h 453"/>
                <a:gd name="T28" fmla="*/ 170 w 282"/>
                <a:gd name="T29" fmla="*/ 176 h 453"/>
                <a:gd name="T30" fmla="*/ 206 w 282"/>
                <a:gd name="T31" fmla="*/ 144 h 453"/>
                <a:gd name="T32" fmla="*/ 211 w 282"/>
                <a:gd name="T33" fmla="*/ 89 h 453"/>
                <a:gd name="T34" fmla="*/ 186 w 282"/>
                <a:gd name="T35" fmla="*/ 48 h 453"/>
                <a:gd name="T36" fmla="*/ 136 w 282"/>
                <a:gd name="T37" fmla="*/ 34 h 453"/>
                <a:gd name="T38" fmla="*/ 168 w 282"/>
                <a:gd name="T39" fmla="*/ 2 h 453"/>
                <a:gd name="T40" fmla="*/ 192 w 282"/>
                <a:gd name="T41" fmla="*/ 4 h 453"/>
                <a:gd name="T42" fmla="*/ 218 w 282"/>
                <a:gd name="T43" fmla="*/ 5 h 453"/>
                <a:gd name="T44" fmla="*/ 247 w 282"/>
                <a:gd name="T45" fmla="*/ 40 h 453"/>
                <a:gd name="T46" fmla="*/ 230 w 282"/>
                <a:gd name="T47" fmla="*/ 39 h 453"/>
                <a:gd name="T48" fmla="*/ 229 w 282"/>
                <a:gd name="T49" fmla="*/ 40 h 453"/>
                <a:gd name="T50" fmla="*/ 255 w 282"/>
                <a:gd name="T51" fmla="*/ 84 h 453"/>
                <a:gd name="T52" fmla="*/ 251 w 282"/>
                <a:gd name="T53" fmla="*/ 144 h 453"/>
                <a:gd name="T54" fmla="*/ 218 w 282"/>
                <a:gd name="T55" fmla="*/ 190 h 453"/>
                <a:gd name="T56" fmla="*/ 157 w 282"/>
                <a:gd name="T57" fmla="*/ 213 h 453"/>
                <a:gd name="T58" fmla="*/ 101 w 282"/>
                <a:gd name="T59" fmla="*/ 213 h 453"/>
                <a:gd name="T60" fmla="*/ 73 w 282"/>
                <a:gd name="T61" fmla="*/ 222 h 453"/>
                <a:gd name="T62" fmla="*/ 69 w 282"/>
                <a:gd name="T63" fmla="*/ 246 h 453"/>
                <a:gd name="T64" fmla="*/ 101 w 282"/>
                <a:gd name="T65" fmla="*/ 261 h 453"/>
                <a:gd name="T66" fmla="*/ 204 w 282"/>
                <a:gd name="T67" fmla="*/ 264 h 453"/>
                <a:gd name="T68" fmla="*/ 258 w 282"/>
                <a:gd name="T69" fmla="*/ 291 h 453"/>
                <a:gd name="T70" fmla="*/ 276 w 282"/>
                <a:gd name="T71" fmla="*/ 344 h 453"/>
                <a:gd name="T72" fmla="*/ 252 w 282"/>
                <a:gd name="T73" fmla="*/ 407 h 453"/>
                <a:gd name="T74" fmla="*/ 185 w 282"/>
                <a:gd name="T75" fmla="*/ 445 h 453"/>
                <a:gd name="T76" fmla="*/ 95 w 282"/>
                <a:gd name="T77" fmla="*/ 452 h 453"/>
                <a:gd name="T78" fmla="*/ 33 w 282"/>
                <a:gd name="T79" fmla="*/ 431 h 453"/>
                <a:gd name="T80" fmla="*/ 2 w 282"/>
                <a:gd name="T81" fmla="*/ 387 h 453"/>
                <a:gd name="T82" fmla="*/ 10 w 282"/>
                <a:gd name="T83" fmla="*/ 327 h 453"/>
                <a:gd name="T84" fmla="*/ 51 w 282"/>
                <a:gd name="T85" fmla="*/ 289 h 453"/>
                <a:gd name="T86" fmla="*/ 23 w 282"/>
                <a:gd name="T87" fmla="*/ 260 h 453"/>
                <a:gd name="T88" fmla="*/ 30 w 282"/>
                <a:gd name="T89" fmla="*/ 218 h 453"/>
                <a:gd name="T90" fmla="*/ 38 w 282"/>
                <a:gd name="T91" fmla="*/ 187 h 453"/>
                <a:gd name="T92" fmla="*/ 12 w 282"/>
                <a:gd name="T93" fmla="*/ 136 h 453"/>
                <a:gd name="T94" fmla="*/ 19 w 282"/>
                <a:gd name="T95" fmla="*/ 69 h 453"/>
                <a:gd name="T96" fmla="*/ 62 w 282"/>
                <a:gd name="T97" fmla="*/ 20 h 453"/>
                <a:gd name="T98" fmla="*/ 138 w 282"/>
                <a:gd name="T99" fmla="*/ 0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2" h="453">
                  <a:moveTo>
                    <a:pt x="86" y="300"/>
                  </a:moveTo>
                  <a:lnTo>
                    <a:pt x="69" y="311"/>
                  </a:lnTo>
                  <a:lnTo>
                    <a:pt x="56" y="325"/>
                  </a:lnTo>
                  <a:lnTo>
                    <a:pt x="47" y="341"/>
                  </a:lnTo>
                  <a:lnTo>
                    <a:pt x="44" y="358"/>
                  </a:lnTo>
                  <a:lnTo>
                    <a:pt x="47" y="375"/>
                  </a:lnTo>
                  <a:lnTo>
                    <a:pt x="53" y="387"/>
                  </a:lnTo>
                  <a:lnTo>
                    <a:pt x="63" y="398"/>
                  </a:lnTo>
                  <a:lnTo>
                    <a:pt x="76" y="406"/>
                  </a:lnTo>
                  <a:lnTo>
                    <a:pt x="91" y="412"/>
                  </a:lnTo>
                  <a:lnTo>
                    <a:pt x="111" y="416"/>
                  </a:lnTo>
                  <a:lnTo>
                    <a:pt x="131" y="417"/>
                  </a:lnTo>
                  <a:lnTo>
                    <a:pt x="156" y="415"/>
                  </a:lnTo>
                  <a:lnTo>
                    <a:pt x="179" y="411"/>
                  </a:lnTo>
                  <a:lnTo>
                    <a:pt x="198" y="403"/>
                  </a:lnTo>
                  <a:lnTo>
                    <a:pt x="212" y="393"/>
                  </a:lnTo>
                  <a:lnTo>
                    <a:pt x="223" y="381"/>
                  </a:lnTo>
                  <a:lnTo>
                    <a:pt x="230" y="367"/>
                  </a:lnTo>
                  <a:lnTo>
                    <a:pt x="232" y="350"/>
                  </a:lnTo>
                  <a:lnTo>
                    <a:pt x="231" y="336"/>
                  </a:lnTo>
                  <a:lnTo>
                    <a:pt x="225" y="323"/>
                  </a:lnTo>
                  <a:lnTo>
                    <a:pt x="216" y="314"/>
                  </a:lnTo>
                  <a:lnTo>
                    <a:pt x="203" y="306"/>
                  </a:lnTo>
                  <a:lnTo>
                    <a:pt x="186" y="302"/>
                  </a:lnTo>
                  <a:lnTo>
                    <a:pt x="166" y="300"/>
                  </a:lnTo>
                  <a:lnTo>
                    <a:pt x="105" y="300"/>
                  </a:lnTo>
                  <a:lnTo>
                    <a:pt x="95" y="300"/>
                  </a:lnTo>
                  <a:lnTo>
                    <a:pt x="86" y="300"/>
                  </a:lnTo>
                  <a:close/>
                  <a:moveTo>
                    <a:pt x="136" y="34"/>
                  </a:moveTo>
                  <a:lnTo>
                    <a:pt x="116" y="36"/>
                  </a:lnTo>
                  <a:lnTo>
                    <a:pt x="97" y="41"/>
                  </a:lnTo>
                  <a:lnTo>
                    <a:pt x="82" y="50"/>
                  </a:lnTo>
                  <a:lnTo>
                    <a:pt x="70" y="61"/>
                  </a:lnTo>
                  <a:lnTo>
                    <a:pt x="61" y="75"/>
                  </a:lnTo>
                  <a:lnTo>
                    <a:pt x="56" y="91"/>
                  </a:lnTo>
                  <a:lnTo>
                    <a:pt x="54" y="109"/>
                  </a:lnTo>
                  <a:lnTo>
                    <a:pt x="56" y="128"/>
                  </a:lnTo>
                  <a:lnTo>
                    <a:pt x="61" y="144"/>
                  </a:lnTo>
                  <a:lnTo>
                    <a:pt x="70" y="158"/>
                  </a:lnTo>
                  <a:lnTo>
                    <a:pt x="81" y="168"/>
                  </a:lnTo>
                  <a:lnTo>
                    <a:pt x="95" y="176"/>
                  </a:lnTo>
                  <a:lnTo>
                    <a:pt x="114" y="181"/>
                  </a:lnTo>
                  <a:lnTo>
                    <a:pt x="134" y="182"/>
                  </a:lnTo>
                  <a:lnTo>
                    <a:pt x="153" y="181"/>
                  </a:lnTo>
                  <a:lnTo>
                    <a:pt x="170" y="176"/>
                  </a:lnTo>
                  <a:lnTo>
                    <a:pt x="185" y="168"/>
                  </a:lnTo>
                  <a:lnTo>
                    <a:pt x="197" y="158"/>
                  </a:lnTo>
                  <a:lnTo>
                    <a:pt x="206" y="144"/>
                  </a:lnTo>
                  <a:lnTo>
                    <a:pt x="211" y="128"/>
                  </a:lnTo>
                  <a:lnTo>
                    <a:pt x="213" y="109"/>
                  </a:lnTo>
                  <a:lnTo>
                    <a:pt x="211" y="89"/>
                  </a:lnTo>
                  <a:lnTo>
                    <a:pt x="206" y="73"/>
                  </a:lnTo>
                  <a:lnTo>
                    <a:pt x="198" y="59"/>
                  </a:lnTo>
                  <a:lnTo>
                    <a:pt x="186" y="48"/>
                  </a:lnTo>
                  <a:lnTo>
                    <a:pt x="172" y="41"/>
                  </a:lnTo>
                  <a:lnTo>
                    <a:pt x="155" y="36"/>
                  </a:lnTo>
                  <a:lnTo>
                    <a:pt x="136" y="34"/>
                  </a:lnTo>
                  <a:close/>
                  <a:moveTo>
                    <a:pt x="138" y="0"/>
                  </a:moveTo>
                  <a:lnTo>
                    <a:pt x="154" y="1"/>
                  </a:lnTo>
                  <a:lnTo>
                    <a:pt x="168" y="2"/>
                  </a:lnTo>
                  <a:lnTo>
                    <a:pt x="173" y="3"/>
                  </a:lnTo>
                  <a:lnTo>
                    <a:pt x="181" y="3"/>
                  </a:lnTo>
                  <a:lnTo>
                    <a:pt x="192" y="4"/>
                  </a:lnTo>
                  <a:lnTo>
                    <a:pt x="203" y="5"/>
                  </a:lnTo>
                  <a:lnTo>
                    <a:pt x="212" y="5"/>
                  </a:lnTo>
                  <a:lnTo>
                    <a:pt x="218" y="5"/>
                  </a:lnTo>
                  <a:lnTo>
                    <a:pt x="282" y="5"/>
                  </a:lnTo>
                  <a:lnTo>
                    <a:pt x="282" y="40"/>
                  </a:lnTo>
                  <a:lnTo>
                    <a:pt x="247" y="40"/>
                  </a:lnTo>
                  <a:lnTo>
                    <a:pt x="243" y="40"/>
                  </a:lnTo>
                  <a:lnTo>
                    <a:pt x="236" y="39"/>
                  </a:lnTo>
                  <a:lnTo>
                    <a:pt x="230" y="39"/>
                  </a:lnTo>
                  <a:lnTo>
                    <a:pt x="227" y="39"/>
                  </a:lnTo>
                  <a:lnTo>
                    <a:pt x="228" y="39"/>
                  </a:lnTo>
                  <a:lnTo>
                    <a:pt x="229" y="40"/>
                  </a:lnTo>
                  <a:lnTo>
                    <a:pt x="240" y="52"/>
                  </a:lnTo>
                  <a:lnTo>
                    <a:pt x="249" y="67"/>
                  </a:lnTo>
                  <a:lnTo>
                    <a:pt x="255" y="84"/>
                  </a:lnTo>
                  <a:lnTo>
                    <a:pt x="257" y="104"/>
                  </a:lnTo>
                  <a:lnTo>
                    <a:pt x="255" y="125"/>
                  </a:lnTo>
                  <a:lnTo>
                    <a:pt x="251" y="144"/>
                  </a:lnTo>
                  <a:lnTo>
                    <a:pt x="243" y="161"/>
                  </a:lnTo>
                  <a:lnTo>
                    <a:pt x="232" y="177"/>
                  </a:lnTo>
                  <a:lnTo>
                    <a:pt x="218" y="190"/>
                  </a:lnTo>
                  <a:lnTo>
                    <a:pt x="200" y="200"/>
                  </a:lnTo>
                  <a:lnTo>
                    <a:pt x="180" y="208"/>
                  </a:lnTo>
                  <a:lnTo>
                    <a:pt x="157" y="213"/>
                  </a:lnTo>
                  <a:lnTo>
                    <a:pt x="130" y="215"/>
                  </a:lnTo>
                  <a:lnTo>
                    <a:pt x="116" y="214"/>
                  </a:lnTo>
                  <a:lnTo>
                    <a:pt x="101" y="213"/>
                  </a:lnTo>
                  <a:lnTo>
                    <a:pt x="89" y="211"/>
                  </a:lnTo>
                  <a:lnTo>
                    <a:pt x="79" y="216"/>
                  </a:lnTo>
                  <a:lnTo>
                    <a:pt x="73" y="222"/>
                  </a:lnTo>
                  <a:lnTo>
                    <a:pt x="69" y="230"/>
                  </a:lnTo>
                  <a:lnTo>
                    <a:pt x="67" y="237"/>
                  </a:lnTo>
                  <a:lnTo>
                    <a:pt x="69" y="246"/>
                  </a:lnTo>
                  <a:lnTo>
                    <a:pt x="75" y="253"/>
                  </a:lnTo>
                  <a:lnTo>
                    <a:pt x="86" y="258"/>
                  </a:lnTo>
                  <a:lnTo>
                    <a:pt x="101" y="261"/>
                  </a:lnTo>
                  <a:lnTo>
                    <a:pt x="121" y="262"/>
                  </a:lnTo>
                  <a:lnTo>
                    <a:pt x="178" y="262"/>
                  </a:lnTo>
                  <a:lnTo>
                    <a:pt x="204" y="264"/>
                  </a:lnTo>
                  <a:lnTo>
                    <a:pt x="225" y="269"/>
                  </a:lnTo>
                  <a:lnTo>
                    <a:pt x="244" y="278"/>
                  </a:lnTo>
                  <a:lnTo>
                    <a:pt x="258" y="291"/>
                  </a:lnTo>
                  <a:lnTo>
                    <a:pt x="268" y="306"/>
                  </a:lnTo>
                  <a:lnTo>
                    <a:pt x="274" y="324"/>
                  </a:lnTo>
                  <a:lnTo>
                    <a:pt x="276" y="344"/>
                  </a:lnTo>
                  <a:lnTo>
                    <a:pt x="274" y="368"/>
                  </a:lnTo>
                  <a:lnTo>
                    <a:pt x="265" y="388"/>
                  </a:lnTo>
                  <a:lnTo>
                    <a:pt x="252" y="407"/>
                  </a:lnTo>
                  <a:lnTo>
                    <a:pt x="233" y="422"/>
                  </a:lnTo>
                  <a:lnTo>
                    <a:pt x="211" y="435"/>
                  </a:lnTo>
                  <a:lnTo>
                    <a:pt x="185" y="445"/>
                  </a:lnTo>
                  <a:lnTo>
                    <a:pt x="155" y="451"/>
                  </a:lnTo>
                  <a:lnTo>
                    <a:pt x="123" y="453"/>
                  </a:lnTo>
                  <a:lnTo>
                    <a:pt x="95" y="452"/>
                  </a:lnTo>
                  <a:lnTo>
                    <a:pt x="72" y="447"/>
                  </a:lnTo>
                  <a:lnTo>
                    <a:pt x="51" y="441"/>
                  </a:lnTo>
                  <a:lnTo>
                    <a:pt x="33" y="431"/>
                  </a:lnTo>
                  <a:lnTo>
                    <a:pt x="19" y="419"/>
                  </a:lnTo>
                  <a:lnTo>
                    <a:pt x="9" y="404"/>
                  </a:lnTo>
                  <a:lnTo>
                    <a:pt x="2" y="387"/>
                  </a:lnTo>
                  <a:lnTo>
                    <a:pt x="0" y="367"/>
                  </a:lnTo>
                  <a:lnTo>
                    <a:pt x="3" y="345"/>
                  </a:lnTo>
                  <a:lnTo>
                    <a:pt x="10" y="327"/>
                  </a:lnTo>
                  <a:lnTo>
                    <a:pt x="21" y="311"/>
                  </a:lnTo>
                  <a:lnTo>
                    <a:pt x="35" y="299"/>
                  </a:lnTo>
                  <a:lnTo>
                    <a:pt x="51" y="289"/>
                  </a:lnTo>
                  <a:lnTo>
                    <a:pt x="39" y="281"/>
                  </a:lnTo>
                  <a:lnTo>
                    <a:pt x="29" y="271"/>
                  </a:lnTo>
                  <a:lnTo>
                    <a:pt x="23" y="260"/>
                  </a:lnTo>
                  <a:lnTo>
                    <a:pt x="21" y="246"/>
                  </a:lnTo>
                  <a:lnTo>
                    <a:pt x="24" y="232"/>
                  </a:lnTo>
                  <a:lnTo>
                    <a:pt x="30" y="218"/>
                  </a:lnTo>
                  <a:lnTo>
                    <a:pt x="40" y="207"/>
                  </a:lnTo>
                  <a:lnTo>
                    <a:pt x="54" y="199"/>
                  </a:lnTo>
                  <a:lnTo>
                    <a:pt x="38" y="187"/>
                  </a:lnTo>
                  <a:lnTo>
                    <a:pt x="26" y="172"/>
                  </a:lnTo>
                  <a:lnTo>
                    <a:pt x="17" y="155"/>
                  </a:lnTo>
                  <a:lnTo>
                    <a:pt x="12" y="136"/>
                  </a:lnTo>
                  <a:lnTo>
                    <a:pt x="10" y="114"/>
                  </a:lnTo>
                  <a:lnTo>
                    <a:pt x="12" y="90"/>
                  </a:lnTo>
                  <a:lnTo>
                    <a:pt x="19" y="69"/>
                  </a:lnTo>
                  <a:lnTo>
                    <a:pt x="30" y="50"/>
                  </a:lnTo>
                  <a:lnTo>
                    <a:pt x="44" y="34"/>
                  </a:lnTo>
                  <a:lnTo>
                    <a:pt x="62" y="20"/>
                  </a:lnTo>
                  <a:lnTo>
                    <a:pt x="84" y="9"/>
                  </a:lnTo>
                  <a:lnTo>
                    <a:pt x="110" y="2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4CB488D-89A1-9496-B5EA-6DDDCE7C6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82" y="-197"/>
              <a:ext cx="90" cy="101"/>
            </a:xfrm>
            <a:custGeom>
              <a:avLst/>
              <a:gdLst>
                <a:gd name="T0" fmla="*/ 121 w 270"/>
                <a:gd name="T1" fmla="*/ 38 h 304"/>
                <a:gd name="T2" fmla="*/ 93 w 270"/>
                <a:gd name="T3" fmla="*/ 48 h 304"/>
                <a:gd name="T4" fmla="*/ 68 w 270"/>
                <a:gd name="T5" fmla="*/ 70 h 304"/>
                <a:gd name="T6" fmla="*/ 52 w 270"/>
                <a:gd name="T7" fmla="*/ 104 h 304"/>
                <a:gd name="T8" fmla="*/ 46 w 270"/>
                <a:gd name="T9" fmla="*/ 150 h 304"/>
                <a:gd name="T10" fmla="*/ 52 w 270"/>
                <a:gd name="T11" fmla="*/ 200 h 304"/>
                <a:gd name="T12" fmla="*/ 69 w 270"/>
                <a:gd name="T13" fmla="*/ 236 h 304"/>
                <a:gd name="T14" fmla="*/ 98 w 270"/>
                <a:gd name="T15" fmla="*/ 259 h 304"/>
                <a:gd name="T16" fmla="*/ 136 w 270"/>
                <a:gd name="T17" fmla="*/ 266 h 304"/>
                <a:gd name="T18" fmla="*/ 166 w 270"/>
                <a:gd name="T19" fmla="*/ 261 h 304"/>
                <a:gd name="T20" fmla="*/ 192 w 270"/>
                <a:gd name="T21" fmla="*/ 244 h 304"/>
                <a:gd name="T22" fmla="*/ 211 w 270"/>
                <a:gd name="T23" fmla="*/ 216 h 304"/>
                <a:gd name="T24" fmla="*/ 222 w 270"/>
                <a:gd name="T25" fmla="*/ 176 h 304"/>
                <a:gd name="T26" fmla="*/ 223 w 270"/>
                <a:gd name="T27" fmla="*/ 125 h 304"/>
                <a:gd name="T28" fmla="*/ 212 w 270"/>
                <a:gd name="T29" fmla="*/ 83 h 304"/>
                <a:gd name="T30" fmla="*/ 190 w 270"/>
                <a:gd name="T31" fmla="*/ 54 h 304"/>
                <a:gd name="T32" fmla="*/ 157 w 270"/>
                <a:gd name="T33" fmla="*/ 38 h 304"/>
                <a:gd name="T34" fmla="*/ 140 w 270"/>
                <a:gd name="T35" fmla="*/ 0 h 304"/>
                <a:gd name="T36" fmla="*/ 181 w 270"/>
                <a:gd name="T37" fmla="*/ 5 h 304"/>
                <a:gd name="T38" fmla="*/ 217 w 270"/>
                <a:gd name="T39" fmla="*/ 21 h 304"/>
                <a:gd name="T40" fmla="*/ 245 w 270"/>
                <a:gd name="T41" fmla="*/ 49 h 304"/>
                <a:gd name="T42" fmla="*/ 263 w 270"/>
                <a:gd name="T43" fmla="*/ 90 h 304"/>
                <a:gd name="T44" fmla="*/ 270 w 270"/>
                <a:gd name="T45" fmla="*/ 147 h 304"/>
                <a:gd name="T46" fmla="*/ 262 w 270"/>
                <a:gd name="T47" fmla="*/ 202 h 304"/>
                <a:gd name="T48" fmla="*/ 240 w 270"/>
                <a:gd name="T49" fmla="*/ 248 h 304"/>
                <a:gd name="T50" fmla="*/ 205 w 270"/>
                <a:gd name="T51" fmla="*/ 283 h 304"/>
                <a:gd name="T52" fmla="*/ 157 w 270"/>
                <a:gd name="T53" fmla="*/ 301 h 304"/>
                <a:gd name="T54" fmla="*/ 105 w 270"/>
                <a:gd name="T55" fmla="*/ 302 h 304"/>
                <a:gd name="T56" fmla="*/ 61 w 270"/>
                <a:gd name="T57" fmla="*/ 288 h 304"/>
                <a:gd name="T58" fmla="*/ 28 w 270"/>
                <a:gd name="T59" fmla="*/ 259 h 304"/>
                <a:gd name="T60" fmla="*/ 7 w 270"/>
                <a:gd name="T61" fmla="*/ 214 h 304"/>
                <a:gd name="T62" fmla="*/ 0 w 270"/>
                <a:gd name="T63" fmla="*/ 154 h 304"/>
                <a:gd name="T64" fmla="*/ 8 w 270"/>
                <a:gd name="T65" fmla="*/ 100 h 304"/>
                <a:gd name="T66" fmla="*/ 29 w 270"/>
                <a:gd name="T67" fmla="*/ 55 h 304"/>
                <a:gd name="T68" fmla="*/ 64 w 270"/>
                <a:gd name="T69" fmla="*/ 21 h 304"/>
                <a:gd name="T70" fmla="*/ 113 w 270"/>
                <a:gd name="T71" fmla="*/ 3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70" h="304">
                  <a:moveTo>
                    <a:pt x="136" y="36"/>
                  </a:moveTo>
                  <a:lnTo>
                    <a:pt x="121" y="38"/>
                  </a:lnTo>
                  <a:lnTo>
                    <a:pt x="107" y="42"/>
                  </a:lnTo>
                  <a:lnTo>
                    <a:pt x="93" y="48"/>
                  </a:lnTo>
                  <a:lnTo>
                    <a:pt x="79" y="58"/>
                  </a:lnTo>
                  <a:lnTo>
                    <a:pt x="68" y="70"/>
                  </a:lnTo>
                  <a:lnTo>
                    <a:pt x="59" y="85"/>
                  </a:lnTo>
                  <a:lnTo>
                    <a:pt x="52" y="104"/>
                  </a:lnTo>
                  <a:lnTo>
                    <a:pt x="48" y="126"/>
                  </a:lnTo>
                  <a:lnTo>
                    <a:pt x="46" y="150"/>
                  </a:lnTo>
                  <a:lnTo>
                    <a:pt x="47" y="177"/>
                  </a:lnTo>
                  <a:lnTo>
                    <a:pt x="52" y="200"/>
                  </a:lnTo>
                  <a:lnTo>
                    <a:pt x="59" y="220"/>
                  </a:lnTo>
                  <a:lnTo>
                    <a:pt x="69" y="236"/>
                  </a:lnTo>
                  <a:lnTo>
                    <a:pt x="82" y="249"/>
                  </a:lnTo>
                  <a:lnTo>
                    <a:pt x="98" y="259"/>
                  </a:lnTo>
                  <a:lnTo>
                    <a:pt x="116" y="264"/>
                  </a:lnTo>
                  <a:lnTo>
                    <a:pt x="136" y="266"/>
                  </a:lnTo>
                  <a:lnTo>
                    <a:pt x="151" y="265"/>
                  </a:lnTo>
                  <a:lnTo>
                    <a:pt x="166" y="261"/>
                  </a:lnTo>
                  <a:lnTo>
                    <a:pt x="179" y="254"/>
                  </a:lnTo>
                  <a:lnTo>
                    <a:pt x="192" y="244"/>
                  </a:lnTo>
                  <a:lnTo>
                    <a:pt x="203" y="232"/>
                  </a:lnTo>
                  <a:lnTo>
                    <a:pt x="211" y="216"/>
                  </a:lnTo>
                  <a:lnTo>
                    <a:pt x="218" y="197"/>
                  </a:lnTo>
                  <a:lnTo>
                    <a:pt x="222" y="176"/>
                  </a:lnTo>
                  <a:lnTo>
                    <a:pt x="224" y="150"/>
                  </a:lnTo>
                  <a:lnTo>
                    <a:pt x="223" y="125"/>
                  </a:lnTo>
                  <a:lnTo>
                    <a:pt x="218" y="102"/>
                  </a:lnTo>
                  <a:lnTo>
                    <a:pt x="212" y="83"/>
                  </a:lnTo>
                  <a:lnTo>
                    <a:pt x="202" y="66"/>
                  </a:lnTo>
                  <a:lnTo>
                    <a:pt x="190" y="54"/>
                  </a:lnTo>
                  <a:lnTo>
                    <a:pt x="175" y="44"/>
                  </a:lnTo>
                  <a:lnTo>
                    <a:pt x="157" y="38"/>
                  </a:lnTo>
                  <a:lnTo>
                    <a:pt x="136" y="36"/>
                  </a:lnTo>
                  <a:close/>
                  <a:moveTo>
                    <a:pt x="140" y="0"/>
                  </a:moveTo>
                  <a:lnTo>
                    <a:pt x="161" y="1"/>
                  </a:lnTo>
                  <a:lnTo>
                    <a:pt x="181" y="5"/>
                  </a:lnTo>
                  <a:lnTo>
                    <a:pt x="200" y="11"/>
                  </a:lnTo>
                  <a:lnTo>
                    <a:pt x="217" y="21"/>
                  </a:lnTo>
                  <a:lnTo>
                    <a:pt x="232" y="33"/>
                  </a:lnTo>
                  <a:lnTo>
                    <a:pt x="245" y="49"/>
                  </a:lnTo>
                  <a:lnTo>
                    <a:pt x="255" y="68"/>
                  </a:lnTo>
                  <a:lnTo>
                    <a:pt x="263" y="90"/>
                  </a:lnTo>
                  <a:lnTo>
                    <a:pt x="268" y="117"/>
                  </a:lnTo>
                  <a:lnTo>
                    <a:pt x="270" y="147"/>
                  </a:lnTo>
                  <a:lnTo>
                    <a:pt x="268" y="176"/>
                  </a:lnTo>
                  <a:lnTo>
                    <a:pt x="262" y="202"/>
                  </a:lnTo>
                  <a:lnTo>
                    <a:pt x="253" y="227"/>
                  </a:lnTo>
                  <a:lnTo>
                    <a:pt x="240" y="248"/>
                  </a:lnTo>
                  <a:lnTo>
                    <a:pt x="224" y="267"/>
                  </a:lnTo>
                  <a:lnTo>
                    <a:pt x="205" y="283"/>
                  </a:lnTo>
                  <a:lnTo>
                    <a:pt x="182" y="294"/>
                  </a:lnTo>
                  <a:lnTo>
                    <a:pt x="157" y="301"/>
                  </a:lnTo>
                  <a:lnTo>
                    <a:pt x="130" y="304"/>
                  </a:lnTo>
                  <a:lnTo>
                    <a:pt x="105" y="302"/>
                  </a:lnTo>
                  <a:lnTo>
                    <a:pt x="81" y="297"/>
                  </a:lnTo>
                  <a:lnTo>
                    <a:pt x="61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6" y="238"/>
                  </a:lnTo>
                  <a:lnTo>
                    <a:pt x="7" y="214"/>
                  </a:lnTo>
                  <a:lnTo>
                    <a:pt x="2" y="186"/>
                  </a:lnTo>
                  <a:lnTo>
                    <a:pt x="0" y="154"/>
                  </a:lnTo>
                  <a:lnTo>
                    <a:pt x="2" y="127"/>
                  </a:lnTo>
                  <a:lnTo>
                    <a:pt x="8" y="100"/>
                  </a:lnTo>
                  <a:lnTo>
                    <a:pt x="17" y="76"/>
                  </a:lnTo>
                  <a:lnTo>
                    <a:pt x="29" y="55"/>
                  </a:lnTo>
                  <a:lnTo>
                    <a:pt x="45" y="36"/>
                  </a:lnTo>
                  <a:lnTo>
                    <a:pt x="64" y="21"/>
                  </a:lnTo>
                  <a:lnTo>
                    <a:pt x="87" y="10"/>
                  </a:lnTo>
                  <a:lnTo>
                    <a:pt x="113" y="3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82B6D05-26D1-7D26-324D-082520DB6C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" y="-198"/>
              <a:ext cx="78" cy="100"/>
            </a:xfrm>
            <a:custGeom>
              <a:avLst/>
              <a:gdLst>
                <a:gd name="T0" fmla="*/ 146 w 233"/>
                <a:gd name="T1" fmla="*/ 0 h 300"/>
                <a:gd name="T2" fmla="*/ 166 w 233"/>
                <a:gd name="T3" fmla="*/ 2 h 300"/>
                <a:gd name="T4" fmla="*/ 184 w 233"/>
                <a:gd name="T5" fmla="*/ 6 h 300"/>
                <a:gd name="T6" fmla="*/ 198 w 233"/>
                <a:gd name="T7" fmla="*/ 13 h 300"/>
                <a:gd name="T8" fmla="*/ 210 w 233"/>
                <a:gd name="T9" fmla="*/ 23 h 300"/>
                <a:gd name="T10" fmla="*/ 219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3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6 w 233"/>
                <a:gd name="T29" fmla="*/ 75 h 300"/>
                <a:gd name="T30" fmla="*/ 181 w 233"/>
                <a:gd name="T31" fmla="*/ 61 h 300"/>
                <a:gd name="T32" fmla="*/ 174 w 233"/>
                <a:gd name="T33" fmla="*/ 51 h 300"/>
                <a:gd name="T34" fmla="*/ 164 w 233"/>
                <a:gd name="T35" fmla="*/ 43 h 300"/>
                <a:gd name="T36" fmla="*/ 151 w 233"/>
                <a:gd name="T37" fmla="*/ 38 h 300"/>
                <a:gd name="T38" fmla="*/ 135 w 233"/>
                <a:gd name="T39" fmla="*/ 37 h 300"/>
                <a:gd name="T40" fmla="*/ 116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60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4 w 233"/>
                <a:gd name="T55" fmla="*/ 159 h 300"/>
                <a:gd name="T56" fmla="*/ 44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3 w 233"/>
                <a:gd name="T65" fmla="*/ 28 h 300"/>
                <a:gd name="T66" fmla="*/ 41 w 233"/>
                <a:gd name="T67" fmla="*/ 51 h 300"/>
                <a:gd name="T68" fmla="*/ 39 w 233"/>
                <a:gd name="T69" fmla="*/ 71 h 300"/>
                <a:gd name="T70" fmla="*/ 40 w 233"/>
                <a:gd name="T71" fmla="*/ 72 h 300"/>
                <a:gd name="T72" fmla="*/ 50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6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6" y="0"/>
                  </a:moveTo>
                  <a:lnTo>
                    <a:pt x="166" y="2"/>
                  </a:lnTo>
                  <a:lnTo>
                    <a:pt x="184" y="6"/>
                  </a:lnTo>
                  <a:lnTo>
                    <a:pt x="198" y="13"/>
                  </a:lnTo>
                  <a:lnTo>
                    <a:pt x="210" y="23"/>
                  </a:lnTo>
                  <a:lnTo>
                    <a:pt x="219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3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6" y="75"/>
                  </a:lnTo>
                  <a:lnTo>
                    <a:pt x="181" y="61"/>
                  </a:lnTo>
                  <a:lnTo>
                    <a:pt x="174" y="51"/>
                  </a:lnTo>
                  <a:lnTo>
                    <a:pt x="164" y="43"/>
                  </a:lnTo>
                  <a:lnTo>
                    <a:pt x="151" y="38"/>
                  </a:lnTo>
                  <a:lnTo>
                    <a:pt x="135" y="37"/>
                  </a:lnTo>
                  <a:lnTo>
                    <a:pt x="116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60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4" y="159"/>
                  </a:lnTo>
                  <a:lnTo>
                    <a:pt x="44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3" y="28"/>
                  </a:lnTo>
                  <a:lnTo>
                    <a:pt x="41" y="51"/>
                  </a:lnTo>
                  <a:lnTo>
                    <a:pt x="39" y="71"/>
                  </a:lnTo>
                  <a:lnTo>
                    <a:pt x="40" y="72"/>
                  </a:lnTo>
                  <a:lnTo>
                    <a:pt x="50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6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7998B92-58EA-387E-5784-4DDD979F4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8" y="-198"/>
              <a:ext cx="77" cy="100"/>
            </a:xfrm>
            <a:custGeom>
              <a:avLst/>
              <a:gdLst>
                <a:gd name="T0" fmla="*/ 145 w 233"/>
                <a:gd name="T1" fmla="*/ 0 h 300"/>
                <a:gd name="T2" fmla="*/ 166 w 233"/>
                <a:gd name="T3" fmla="*/ 2 h 300"/>
                <a:gd name="T4" fmla="*/ 183 w 233"/>
                <a:gd name="T5" fmla="*/ 6 h 300"/>
                <a:gd name="T6" fmla="*/ 198 w 233"/>
                <a:gd name="T7" fmla="*/ 13 h 300"/>
                <a:gd name="T8" fmla="*/ 209 w 233"/>
                <a:gd name="T9" fmla="*/ 23 h 300"/>
                <a:gd name="T10" fmla="*/ 218 w 233"/>
                <a:gd name="T11" fmla="*/ 34 h 300"/>
                <a:gd name="T12" fmla="*/ 225 w 233"/>
                <a:gd name="T13" fmla="*/ 47 h 300"/>
                <a:gd name="T14" fmla="*/ 230 w 233"/>
                <a:gd name="T15" fmla="*/ 62 h 300"/>
                <a:gd name="T16" fmla="*/ 232 w 233"/>
                <a:gd name="T17" fmla="*/ 78 h 300"/>
                <a:gd name="T18" fmla="*/ 233 w 233"/>
                <a:gd name="T19" fmla="*/ 95 h 300"/>
                <a:gd name="T20" fmla="*/ 233 w 233"/>
                <a:gd name="T21" fmla="*/ 300 h 300"/>
                <a:gd name="T22" fmla="*/ 189 w 233"/>
                <a:gd name="T23" fmla="*/ 300 h 300"/>
                <a:gd name="T24" fmla="*/ 189 w 233"/>
                <a:gd name="T25" fmla="*/ 110 h 300"/>
                <a:gd name="T26" fmla="*/ 188 w 233"/>
                <a:gd name="T27" fmla="*/ 91 h 300"/>
                <a:gd name="T28" fmla="*/ 185 w 233"/>
                <a:gd name="T29" fmla="*/ 75 h 300"/>
                <a:gd name="T30" fmla="*/ 181 w 233"/>
                <a:gd name="T31" fmla="*/ 61 h 300"/>
                <a:gd name="T32" fmla="*/ 173 w 233"/>
                <a:gd name="T33" fmla="*/ 51 h 300"/>
                <a:gd name="T34" fmla="*/ 163 w 233"/>
                <a:gd name="T35" fmla="*/ 43 h 300"/>
                <a:gd name="T36" fmla="*/ 150 w 233"/>
                <a:gd name="T37" fmla="*/ 38 h 300"/>
                <a:gd name="T38" fmla="*/ 134 w 233"/>
                <a:gd name="T39" fmla="*/ 37 h 300"/>
                <a:gd name="T40" fmla="*/ 115 w 233"/>
                <a:gd name="T41" fmla="*/ 39 h 300"/>
                <a:gd name="T42" fmla="*/ 98 w 233"/>
                <a:gd name="T43" fmla="*/ 46 h 300"/>
                <a:gd name="T44" fmla="*/ 83 w 233"/>
                <a:gd name="T45" fmla="*/ 57 h 300"/>
                <a:gd name="T46" fmla="*/ 70 w 233"/>
                <a:gd name="T47" fmla="*/ 71 h 300"/>
                <a:gd name="T48" fmla="*/ 59 w 233"/>
                <a:gd name="T49" fmla="*/ 89 h 300"/>
                <a:gd name="T50" fmla="*/ 51 w 233"/>
                <a:gd name="T51" fmla="*/ 111 h 300"/>
                <a:gd name="T52" fmla="*/ 46 w 233"/>
                <a:gd name="T53" fmla="*/ 134 h 300"/>
                <a:gd name="T54" fmla="*/ 45 w 233"/>
                <a:gd name="T55" fmla="*/ 159 h 300"/>
                <a:gd name="T56" fmla="*/ 45 w 233"/>
                <a:gd name="T57" fmla="*/ 300 h 300"/>
                <a:gd name="T58" fmla="*/ 0 w 233"/>
                <a:gd name="T59" fmla="*/ 300 h 300"/>
                <a:gd name="T60" fmla="*/ 0 w 233"/>
                <a:gd name="T61" fmla="*/ 6 h 300"/>
                <a:gd name="T62" fmla="*/ 44 w 233"/>
                <a:gd name="T63" fmla="*/ 6 h 300"/>
                <a:gd name="T64" fmla="*/ 44 w 233"/>
                <a:gd name="T65" fmla="*/ 28 h 300"/>
                <a:gd name="T66" fmla="*/ 42 w 233"/>
                <a:gd name="T67" fmla="*/ 51 h 300"/>
                <a:gd name="T68" fmla="*/ 39 w 233"/>
                <a:gd name="T69" fmla="*/ 71 h 300"/>
                <a:gd name="T70" fmla="*/ 41 w 233"/>
                <a:gd name="T71" fmla="*/ 72 h 300"/>
                <a:gd name="T72" fmla="*/ 51 w 233"/>
                <a:gd name="T73" fmla="*/ 52 h 300"/>
                <a:gd name="T74" fmla="*/ 64 w 233"/>
                <a:gd name="T75" fmla="*/ 34 h 300"/>
                <a:gd name="T76" fmla="*/ 80 w 233"/>
                <a:gd name="T77" fmla="*/ 20 h 300"/>
                <a:gd name="T78" fmla="*/ 99 w 233"/>
                <a:gd name="T79" fmla="*/ 9 h 300"/>
                <a:gd name="T80" fmla="*/ 121 w 233"/>
                <a:gd name="T81" fmla="*/ 3 h 300"/>
                <a:gd name="T82" fmla="*/ 145 w 233"/>
                <a:gd name="T83" fmla="*/ 0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3" h="300">
                  <a:moveTo>
                    <a:pt x="145" y="0"/>
                  </a:moveTo>
                  <a:lnTo>
                    <a:pt x="166" y="2"/>
                  </a:lnTo>
                  <a:lnTo>
                    <a:pt x="183" y="6"/>
                  </a:lnTo>
                  <a:lnTo>
                    <a:pt x="198" y="13"/>
                  </a:lnTo>
                  <a:lnTo>
                    <a:pt x="209" y="23"/>
                  </a:lnTo>
                  <a:lnTo>
                    <a:pt x="218" y="34"/>
                  </a:lnTo>
                  <a:lnTo>
                    <a:pt x="225" y="47"/>
                  </a:lnTo>
                  <a:lnTo>
                    <a:pt x="230" y="62"/>
                  </a:lnTo>
                  <a:lnTo>
                    <a:pt x="232" y="78"/>
                  </a:lnTo>
                  <a:lnTo>
                    <a:pt x="233" y="95"/>
                  </a:lnTo>
                  <a:lnTo>
                    <a:pt x="233" y="300"/>
                  </a:lnTo>
                  <a:lnTo>
                    <a:pt x="189" y="300"/>
                  </a:lnTo>
                  <a:lnTo>
                    <a:pt x="189" y="110"/>
                  </a:lnTo>
                  <a:lnTo>
                    <a:pt x="188" y="91"/>
                  </a:lnTo>
                  <a:lnTo>
                    <a:pt x="185" y="75"/>
                  </a:lnTo>
                  <a:lnTo>
                    <a:pt x="181" y="61"/>
                  </a:lnTo>
                  <a:lnTo>
                    <a:pt x="173" y="51"/>
                  </a:lnTo>
                  <a:lnTo>
                    <a:pt x="163" y="43"/>
                  </a:lnTo>
                  <a:lnTo>
                    <a:pt x="150" y="38"/>
                  </a:lnTo>
                  <a:lnTo>
                    <a:pt x="134" y="37"/>
                  </a:lnTo>
                  <a:lnTo>
                    <a:pt x="115" y="39"/>
                  </a:lnTo>
                  <a:lnTo>
                    <a:pt x="98" y="46"/>
                  </a:lnTo>
                  <a:lnTo>
                    <a:pt x="83" y="57"/>
                  </a:lnTo>
                  <a:lnTo>
                    <a:pt x="70" y="71"/>
                  </a:lnTo>
                  <a:lnTo>
                    <a:pt x="59" y="89"/>
                  </a:lnTo>
                  <a:lnTo>
                    <a:pt x="51" y="111"/>
                  </a:lnTo>
                  <a:lnTo>
                    <a:pt x="46" y="134"/>
                  </a:lnTo>
                  <a:lnTo>
                    <a:pt x="45" y="159"/>
                  </a:lnTo>
                  <a:lnTo>
                    <a:pt x="45" y="300"/>
                  </a:lnTo>
                  <a:lnTo>
                    <a:pt x="0" y="300"/>
                  </a:lnTo>
                  <a:lnTo>
                    <a:pt x="0" y="6"/>
                  </a:lnTo>
                  <a:lnTo>
                    <a:pt x="44" y="6"/>
                  </a:lnTo>
                  <a:lnTo>
                    <a:pt x="44" y="28"/>
                  </a:lnTo>
                  <a:lnTo>
                    <a:pt x="42" y="51"/>
                  </a:lnTo>
                  <a:lnTo>
                    <a:pt x="39" y="71"/>
                  </a:lnTo>
                  <a:lnTo>
                    <a:pt x="41" y="72"/>
                  </a:lnTo>
                  <a:lnTo>
                    <a:pt x="51" y="52"/>
                  </a:lnTo>
                  <a:lnTo>
                    <a:pt x="64" y="34"/>
                  </a:lnTo>
                  <a:lnTo>
                    <a:pt x="80" y="20"/>
                  </a:lnTo>
                  <a:lnTo>
                    <a:pt x="99" y="9"/>
                  </a:lnTo>
                  <a:lnTo>
                    <a:pt x="121" y="3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56C46F5-2C31-BDC3-35E1-7087BBFFED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79" y="-197"/>
              <a:ext cx="81" cy="101"/>
            </a:xfrm>
            <a:custGeom>
              <a:avLst/>
              <a:gdLst>
                <a:gd name="T0" fmla="*/ 127 w 243"/>
                <a:gd name="T1" fmla="*/ 34 h 304"/>
                <a:gd name="T2" fmla="*/ 107 w 243"/>
                <a:gd name="T3" fmla="*/ 36 h 304"/>
                <a:gd name="T4" fmla="*/ 90 w 243"/>
                <a:gd name="T5" fmla="*/ 43 h 304"/>
                <a:gd name="T6" fmla="*/ 75 w 243"/>
                <a:gd name="T7" fmla="*/ 54 h 304"/>
                <a:gd name="T8" fmla="*/ 63 w 243"/>
                <a:gd name="T9" fmla="*/ 69 h 304"/>
                <a:gd name="T10" fmla="*/ 54 w 243"/>
                <a:gd name="T11" fmla="*/ 88 h 304"/>
                <a:gd name="T12" fmla="*/ 49 w 243"/>
                <a:gd name="T13" fmla="*/ 110 h 304"/>
                <a:gd name="T14" fmla="*/ 197 w 243"/>
                <a:gd name="T15" fmla="*/ 110 h 304"/>
                <a:gd name="T16" fmla="*/ 196 w 243"/>
                <a:gd name="T17" fmla="*/ 91 h 304"/>
                <a:gd name="T18" fmla="*/ 191 w 243"/>
                <a:gd name="T19" fmla="*/ 75 h 304"/>
                <a:gd name="T20" fmla="*/ 184 w 243"/>
                <a:gd name="T21" fmla="*/ 61 h 304"/>
                <a:gd name="T22" fmla="*/ 173 w 243"/>
                <a:gd name="T23" fmla="*/ 49 h 304"/>
                <a:gd name="T24" fmla="*/ 160 w 243"/>
                <a:gd name="T25" fmla="*/ 41 h 304"/>
                <a:gd name="T26" fmla="*/ 145 w 243"/>
                <a:gd name="T27" fmla="*/ 35 h 304"/>
                <a:gd name="T28" fmla="*/ 127 w 243"/>
                <a:gd name="T29" fmla="*/ 34 h 304"/>
                <a:gd name="T30" fmla="*/ 129 w 243"/>
                <a:gd name="T31" fmla="*/ 0 h 304"/>
                <a:gd name="T32" fmla="*/ 154 w 243"/>
                <a:gd name="T33" fmla="*/ 2 h 304"/>
                <a:gd name="T34" fmla="*/ 176 w 243"/>
                <a:gd name="T35" fmla="*/ 8 h 304"/>
                <a:gd name="T36" fmla="*/ 194 w 243"/>
                <a:gd name="T37" fmla="*/ 17 h 304"/>
                <a:gd name="T38" fmla="*/ 210 w 243"/>
                <a:gd name="T39" fmla="*/ 29 h 304"/>
                <a:gd name="T40" fmla="*/ 222 w 243"/>
                <a:gd name="T41" fmla="*/ 44 h 304"/>
                <a:gd name="T42" fmla="*/ 231 w 243"/>
                <a:gd name="T43" fmla="*/ 61 h 304"/>
                <a:gd name="T44" fmla="*/ 238 w 243"/>
                <a:gd name="T45" fmla="*/ 79 h 304"/>
                <a:gd name="T46" fmla="*/ 242 w 243"/>
                <a:gd name="T47" fmla="*/ 99 h 304"/>
                <a:gd name="T48" fmla="*/ 243 w 243"/>
                <a:gd name="T49" fmla="*/ 122 h 304"/>
                <a:gd name="T50" fmla="*/ 243 w 243"/>
                <a:gd name="T51" fmla="*/ 131 h 304"/>
                <a:gd name="T52" fmla="*/ 242 w 243"/>
                <a:gd name="T53" fmla="*/ 143 h 304"/>
                <a:gd name="T54" fmla="*/ 47 w 243"/>
                <a:gd name="T55" fmla="*/ 143 h 304"/>
                <a:gd name="T56" fmla="*/ 47 w 243"/>
                <a:gd name="T57" fmla="*/ 171 h 304"/>
                <a:gd name="T58" fmla="*/ 50 w 243"/>
                <a:gd name="T59" fmla="*/ 194 h 304"/>
                <a:gd name="T60" fmla="*/ 56 w 243"/>
                <a:gd name="T61" fmla="*/ 214 h 304"/>
                <a:gd name="T62" fmla="*/ 64 w 243"/>
                <a:gd name="T63" fmla="*/ 231 h 304"/>
                <a:gd name="T64" fmla="*/ 75 w 243"/>
                <a:gd name="T65" fmla="*/ 244 h 304"/>
                <a:gd name="T66" fmla="*/ 89 w 243"/>
                <a:gd name="T67" fmla="*/ 255 h 304"/>
                <a:gd name="T68" fmla="*/ 105 w 243"/>
                <a:gd name="T69" fmla="*/ 262 h 304"/>
                <a:gd name="T70" fmla="*/ 123 w 243"/>
                <a:gd name="T71" fmla="*/ 266 h 304"/>
                <a:gd name="T72" fmla="*/ 144 w 243"/>
                <a:gd name="T73" fmla="*/ 267 h 304"/>
                <a:gd name="T74" fmla="*/ 167 w 243"/>
                <a:gd name="T75" fmla="*/ 266 h 304"/>
                <a:gd name="T76" fmla="*/ 189 w 243"/>
                <a:gd name="T77" fmla="*/ 262 h 304"/>
                <a:gd name="T78" fmla="*/ 210 w 243"/>
                <a:gd name="T79" fmla="*/ 256 h 304"/>
                <a:gd name="T80" fmla="*/ 228 w 243"/>
                <a:gd name="T81" fmla="*/ 249 h 304"/>
                <a:gd name="T82" fmla="*/ 232 w 243"/>
                <a:gd name="T83" fmla="*/ 286 h 304"/>
                <a:gd name="T84" fmla="*/ 203 w 243"/>
                <a:gd name="T85" fmla="*/ 296 h 304"/>
                <a:gd name="T86" fmla="*/ 171 w 243"/>
                <a:gd name="T87" fmla="*/ 302 h 304"/>
                <a:gd name="T88" fmla="*/ 136 w 243"/>
                <a:gd name="T89" fmla="*/ 304 h 304"/>
                <a:gd name="T90" fmla="*/ 108 w 243"/>
                <a:gd name="T91" fmla="*/ 302 h 304"/>
                <a:gd name="T92" fmla="*/ 83 w 243"/>
                <a:gd name="T93" fmla="*/ 297 h 304"/>
                <a:gd name="T94" fmla="*/ 62 w 243"/>
                <a:gd name="T95" fmla="*/ 288 h 304"/>
                <a:gd name="T96" fmla="*/ 43 w 243"/>
                <a:gd name="T97" fmla="*/ 275 h 304"/>
                <a:gd name="T98" fmla="*/ 28 w 243"/>
                <a:gd name="T99" fmla="*/ 259 h 304"/>
                <a:gd name="T100" fmla="*/ 15 w 243"/>
                <a:gd name="T101" fmla="*/ 238 h 304"/>
                <a:gd name="T102" fmla="*/ 7 w 243"/>
                <a:gd name="T103" fmla="*/ 214 h 304"/>
                <a:gd name="T104" fmla="*/ 1 w 243"/>
                <a:gd name="T105" fmla="*/ 186 h 304"/>
                <a:gd name="T106" fmla="*/ 0 w 243"/>
                <a:gd name="T107" fmla="*/ 154 h 304"/>
                <a:gd name="T108" fmla="*/ 1 w 243"/>
                <a:gd name="T109" fmla="*/ 126 h 304"/>
                <a:gd name="T110" fmla="*/ 7 w 243"/>
                <a:gd name="T111" fmla="*/ 98 h 304"/>
                <a:gd name="T112" fmla="*/ 15 w 243"/>
                <a:gd name="T113" fmla="*/ 74 h 304"/>
                <a:gd name="T114" fmla="*/ 27 w 243"/>
                <a:gd name="T115" fmla="*/ 53 h 304"/>
                <a:gd name="T116" fmla="*/ 42 w 243"/>
                <a:gd name="T117" fmla="*/ 35 h 304"/>
                <a:gd name="T118" fmla="*/ 60 w 243"/>
                <a:gd name="T119" fmla="*/ 20 h 304"/>
                <a:gd name="T120" fmla="*/ 80 w 243"/>
                <a:gd name="T121" fmla="*/ 9 h 304"/>
                <a:gd name="T122" fmla="*/ 103 w 243"/>
                <a:gd name="T123" fmla="*/ 2 h 304"/>
                <a:gd name="T124" fmla="*/ 129 w 243"/>
                <a:gd name="T125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304">
                  <a:moveTo>
                    <a:pt x="127" y="34"/>
                  </a:moveTo>
                  <a:lnTo>
                    <a:pt x="107" y="36"/>
                  </a:lnTo>
                  <a:lnTo>
                    <a:pt x="90" y="43"/>
                  </a:lnTo>
                  <a:lnTo>
                    <a:pt x="75" y="54"/>
                  </a:lnTo>
                  <a:lnTo>
                    <a:pt x="63" y="69"/>
                  </a:lnTo>
                  <a:lnTo>
                    <a:pt x="54" y="88"/>
                  </a:lnTo>
                  <a:lnTo>
                    <a:pt x="49" y="110"/>
                  </a:lnTo>
                  <a:lnTo>
                    <a:pt x="197" y="110"/>
                  </a:lnTo>
                  <a:lnTo>
                    <a:pt x="196" y="91"/>
                  </a:lnTo>
                  <a:lnTo>
                    <a:pt x="191" y="75"/>
                  </a:lnTo>
                  <a:lnTo>
                    <a:pt x="184" y="61"/>
                  </a:lnTo>
                  <a:lnTo>
                    <a:pt x="173" y="49"/>
                  </a:lnTo>
                  <a:lnTo>
                    <a:pt x="160" y="41"/>
                  </a:lnTo>
                  <a:lnTo>
                    <a:pt x="145" y="35"/>
                  </a:lnTo>
                  <a:lnTo>
                    <a:pt x="127" y="34"/>
                  </a:lnTo>
                  <a:close/>
                  <a:moveTo>
                    <a:pt x="129" y="0"/>
                  </a:moveTo>
                  <a:lnTo>
                    <a:pt x="154" y="2"/>
                  </a:lnTo>
                  <a:lnTo>
                    <a:pt x="176" y="8"/>
                  </a:lnTo>
                  <a:lnTo>
                    <a:pt x="194" y="17"/>
                  </a:lnTo>
                  <a:lnTo>
                    <a:pt x="210" y="29"/>
                  </a:lnTo>
                  <a:lnTo>
                    <a:pt x="222" y="44"/>
                  </a:lnTo>
                  <a:lnTo>
                    <a:pt x="231" y="61"/>
                  </a:lnTo>
                  <a:lnTo>
                    <a:pt x="238" y="79"/>
                  </a:lnTo>
                  <a:lnTo>
                    <a:pt x="242" y="99"/>
                  </a:lnTo>
                  <a:lnTo>
                    <a:pt x="243" y="122"/>
                  </a:lnTo>
                  <a:lnTo>
                    <a:pt x="243" y="131"/>
                  </a:lnTo>
                  <a:lnTo>
                    <a:pt x="242" y="143"/>
                  </a:lnTo>
                  <a:lnTo>
                    <a:pt x="47" y="143"/>
                  </a:lnTo>
                  <a:lnTo>
                    <a:pt x="47" y="171"/>
                  </a:lnTo>
                  <a:lnTo>
                    <a:pt x="50" y="194"/>
                  </a:lnTo>
                  <a:lnTo>
                    <a:pt x="56" y="214"/>
                  </a:lnTo>
                  <a:lnTo>
                    <a:pt x="64" y="231"/>
                  </a:lnTo>
                  <a:lnTo>
                    <a:pt x="75" y="244"/>
                  </a:lnTo>
                  <a:lnTo>
                    <a:pt x="89" y="255"/>
                  </a:lnTo>
                  <a:lnTo>
                    <a:pt x="105" y="262"/>
                  </a:lnTo>
                  <a:lnTo>
                    <a:pt x="123" y="266"/>
                  </a:lnTo>
                  <a:lnTo>
                    <a:pt x="144" y="267"/>
                  </a:lnTo>
                  <a:lnTo>
                    <a:pt x="167" y="266"/>
                  </a:lnTo>
                  <a:lnTo>
                    <a:pt x="189" y="262"/>
                  </a:lnTo>
                  <a:lnTo>
                    <a:pt x="210" y="256"/>
                  </a:lnTo>
                  <a:lnTo>
                    <a:pt x="228" y="249"/>
                  </a:lnTo>
                  <a:lnTo>
                    <a:pt x="232" y="286"/>
                  </a:lnTo>
                  <a:lnTo>
                    <a:pt x="203" y="296"/>
                  </a:lnTo>
                  <a:lnTo>
                    <a:pt x="171" y="302"/>
                  </a:lnTo>
                  <a:lnTo>
                    <a:pt x="136" y="304"/>
                  </a:lnTo>
                  <a:lnTo>
                    <a:pt x="108" y="302"/>
                  </a:lnTo>
                  <a:lnTo>
                    <a:pt x="83" y="297"/>
                  </a:lnTo>
                  <a:lnTo>
                    <a:pt x="62" y="288"/>
                  </a:lnTo>
                  <a:lnTo>
                    <a:pt x="43" y="275"/>
                  </a:lnTo>
                  <a:lnTo>
                    <a:pt x="28" y="259"/>
                  </a:lnTo>
                  <a:lnTo>
                    <a:pt x="15" y="238"/>
                  </a:lnTo>
                  <a:lnTo>
                    <a:pt x="7" y="214"/>
                  </a:lnTo>
                  <a:lnTo>
                    <a:pt x="1" y="186"/>
                  </a:lnTo>
                  <a:lnTo>
                    <a:pt x="0" y="154"/>
                  </a:lnTo>
                  <a:lnTo>
                    <a:pt x="1" y="126"/>
                  </a:lnTo>
                  <a:lnTo>
                    <a:pt x="7" y="98"/>
                  </a:lnTo>
                  <a:lnTo>
                    <a:pt x="15" y="74"/>
                  </a:lnTo>
                  <a:lnTo>
                    <a:pt x="27" y="53"/>
                  </a:lnTo>
                  <a:lnTo>
                    <a:pt x="42" y="35"/>
                  </a:lnTo>
                  <a:lnTo>
                    <a:pt x="60" y="20"/>
                  </a:lnTo>
                  <a:lnTo>
                    <a:pt x="80" y="9"/>
                  </a:lnTo>
                  <a:lnTo>
                    <a:pt x="103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47613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 Arg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49DB0624-5941-089E-B608-DC10AD79ED7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788670" y="1827000"/>
            <a:ext cx="7566660" cy="14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8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Argonne DO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900" t="26977" r="8429" b="1"/>
          <a:stretch/>
        </p:blipFill>
        <p:spPr>
          <a:xfrm>
            <a:off x="0" y="0"/>
            <a:ext cx="9142729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4" r="7262" b="2069"/>
          <a:stretch/>
        </p:blipFill>
        <p:spPr>
          <a:xfrm>
            <a:off x="0" y="-10684"/>
            <a:ext cx="9144000" cy="51541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C3EFED-6AB1-6CD2-BB88-649D0449AB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8858" y="2263137"/>
            <a:ext cx="2527858" cy="649436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3DEE2EF8-07F1-DBB2-3094-4B193767ABA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457202" y="2099984"/>
            <a:ext cx="4956769" cy="97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0FF942FA-E8D8-7F73-B508-F9761FA55B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7329" y="914400"/>
            <a:ext cx="5002306" cy="2057400"/>
          </a:xfrm>
          <a:solidFill>
            <a:schemeClr val="accent2"/>
          </a:solidFill>
        </p:spPr>
        <p:txBody>
          <a:bodyPr lIns="228600" rIns="182880" bIns="0" anchor="ctr" anchorCtr="0"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 Cover option B </a:t>
            </a:r>
            <a:br>
              <a:rPr lang="en-US" dirty="0"/>
            </a:br>
            <a:r>
              <a:rPr lang="en-US" dirty="0"/>
              <a:t>can be up to four </a:t>
            </a:r>
            <a:br>
              <a:rPr lang="en-US" dirty="0"/>
            </a:br>
            <a:r>
              <a:rPr lang="en-US" dirty="0"/>
              <a:t>or five lines of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B593A0-1381-9E08-C43E-02227E369EC8}"/>
              </a:ext>
            </a:extLst>
          </p:cNvPr>
          <p:cNvSpPr/>
          <p:nvPr userDrawn="1"/>
        </p:nvSpPr>
        <p:spPr>
          <a:xfrm>
            <a:off x="-1271" y="914400"/>
            <a:ext cx="228600" cy="2057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F840A56-6BA9-8FE9-4544-1F2426DC070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29542" y="914400"/>
            <a:ext cx="3911600" cy="2057400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FontTx/>
              <a:buNone/>
              <a:defRPr/>
            </a:lvl1pPr>
          </a:lstStyle>
          <a:p>
            <a:r>
              <a:rPr lang="en-US" dirty="0"/>
              <a:t>Click icon to insert an image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3552" y="238125"/>
            <a:ext cx="4765990" cy="67627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600" b="1" cap="all" baseline="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Optional one line subhead, </a:t>
            </a:r>
            <a:r>
              <a:rPr lang="en-US" dirty="0" err="1"/>
              <a:t>url</a:t>
            </a:r>
            <a:r>
              <a:rPr lang="en-US" dirty="0"/>
              <a:t> or date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8C1237-9E9A-A9B9-D997-F971E7E403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990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5" name="Text Placeholder 45">
            <a:extLst>
              <a:ext uri="{FF2B5EF4-FFF2-40B4-BE49-F238E27FC236}">
                <a16:creationId xmlns:a16="http://schemas.microsoft.com/office/drawing/2014/main" id="{F23F5504-504E-35E3-02E6-1E4869CD6A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90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4C7D51-4165-B55A-4253-6B2637C720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1565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5">
            <a:extLst>
              <a:ext uri="{FF2B5EF4-FFF2-40B4-BE49-F238E27FC236}">
                <a16:creationId xmlns:a16="http://schemas.microsoft.com/office/drawing/2014/main" id="{F0DE6988-954D-993F-40F1-7BB0D8A8E06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1565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5BBA2D86-84B3-B15A-ACC9-771B8BA7791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18671" y="3229520"/>
            <a:ext cx="2692871" cy="295275"/>
          </a:xfrm>
        </p:spPr>
        <p:txBody>
          <a:bodyPr lIns="0" b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9" name="Text Placeholder 45">
            <a:extLst>
              <a:ext uri="{FF2B5EF4-FFF2-40B4-BE49-F238E27FC236}">
                <a16:creationId xmlns:a16="http://schemas.microsoft.com/office/drawing/2014/main" id="{9F09511A-BF35-DDA5-9473-7AD4769E5B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118671" y="3533777"/>
            <a:ext cx="2692871" cy="6858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/>
              <a:t>Add Presenter Title</a:t>
            </a:r>
            <a:br>
              <a:rPr lang="en-US" dirty="0"/>
            </a:br>
            <a:r>
              <a:rPr lang="en-US" dirty="0"/>
              <a:t>Optional Line 2</a:t>
            </a:r>
            <a:br>
              <a:rPr lang="en-US" dirty="0"/>
            </a:br>
            <a:r>
              <a:rPr lang="en-US" dirty="0"/>
              <a:t>Optional Line 3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434AD4-28D0-93A6-9DF2-B7249F6616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18671" y="4298950"/>
            <a:ext cx="2720529" cy="42068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1400"/>
            </a:lvl1pPr>
          </a:lstStyle>
          <a:p>
            <a:pPr lvl="0"/>
            <a:r>
              <a:rPr lang="en-US" dirty="0"/>
              <a:t>Presentation Date</a:t>
            </a:r>
          </a:p>
          <a:p>
            <a:pPr lvl="0"/>
            <a:r>
              <a:rPr lang="en-US" dirty="0"/>
              <a:t>City, State (presentation location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F647F5A-4530-787B-4193-68A7AA26860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5741099" y="193903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84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1836F8CE-690E-37F4-56F1-3C25953899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3552" y="4720399"/>
            <a:ext cx="2181368" cy="2468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3DEC59-F5CF-CEAA-802E-33C6505C44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900" t="26978" r="8429" b="9296"/>
          <a:stretch/>
        </p:blipFill>
        <p:spPr>
          <a:xfrm>
            <a:off x="0" y="0"/>
            <a:ext cx="9142729" cy="4488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0802B6-4722-244C-B8A6-46B69A03D8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hqprint">
            <a:alphaModFix amt="8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4" t="-203" r="7262" b="14537"/>
          <a:stretch/>
        </p:blipFill>
        <p:spPr>
          <a:xfrm>
            <a:off x="0" y="-10684"/>
            <a:ext cx="9144000" cy="4499372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6CA2449B-096C-80E6-9654-D9E3FA712D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271" y="0"/>
            <a:ext cx="8840471" cy="4488688"/>
          </a:xfrm>
        </p:spPr>
        <p:txBody>
          <a:bodyPr lIns="457200" bIns="182880"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Type in section break title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109F43E-D749-FDC2-0A35-5224479925A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/>
          <a:stretch/>
        </p:blipFill>
        <p:spPr>
          <a:xfrm>
            <a:off x="5741099" y="4521997"/>
            <a:ext cx="3246120" cy="63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7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, Sub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E61F04F-3CF4-D566-EF9D-9CDCD0B9810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E476E8C9-921B-17FC-9AEA-348F1AA2B0F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57200" y="1431925"/>
            <a:ext cx="7315200" cy="3273425"/>
          </a:xfrm>
        </p:spPr>
        <p:txBody>
          <a:bodyPr/>
          <a:lstStyle/>
          <a:p>
            <a:pPr lvl="0"/>
            <a:r>
              <a:rPr lang="en-US" dirty="0"/>
              <a:t>Click to add 1st-level bullet. Click an icon below to add table, graph or other imagery.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828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</p:spTree>
    <p:extLst>
      <p:ext uri="{BB962C8B-B14F-4D97-AF65-F5344CB8AC3E}">
        <p14:creationId xmlns:p14="http://schemas.microsoft.com/office/powerpoint/2010/main" val="1433211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84334"/>
            <a:ext cx="4085546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28673" y="1984334"/>
            <a:ext cx="4110527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435694"/>
            <a:ext cx="4085546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28673" y="1435694"/>
            <a:ext cx="4110527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12588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13175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3175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69152" y="1984334"/>
            <a:ext cx="267004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69152" y="1435694"/>
            <a:ext cx="267004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363329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C0DE28-2C3E-0EAF-93C5-37D6D8C0CD5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27E01C83-966B-62F9-D4BF-6F48E204A56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7555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E51BF1D2-8C7B-AE42-B2C5-BF7A4CD559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9CC8EC55-CB52-3EB0-0CD2-2FD334FE8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7555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D342F2D-DDFA-2AD9-2E71-9106C80229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3919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7534E44-91EA-211B-EF04-8BE09DECD7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693919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E8AC771-2E8E-7334-4620-6CED5E4A62C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12280" y="1984334"/>
            <a:ext cx="2029968" cy="2721016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9E75F18B-928B-D8CD-3AFB-13FF334E04B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12280" y="1435694"/>
            <a:ext cx="2029968" cy="548640"/>
          </a:xfrm>
          <a:solidFill>
            <a:schemeClr val="tx2"/>
          </a:solidFill>
        </p:spPr>
        <p:txBody>
          <a:bodyPr lIns="137160" bIns="91440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Headline/Topic</a:t>
            </a:r>
          </a:p>
        </p:txBody>
      </p:sp>
    </p:spTree>
    <p:extLst>
      <p:ext uri="{BB962C8B-B14F-4D97-AF65-F5344CB8AC3E}">
        <p14:creationId xmlns:p14="http://schemas.microsoft.com/office/powerpoint/2010/main" val="24722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*Title and Subtitle: 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CB122-5B65-991A-2FDE-AF2758034E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dirty="0"/>
              <a:t>BASIC CONTENT SLIDE</a:t>
            </a:r>
            <a:br>
              <a:rPr lang="en-US" dirty="0"/>
            </a:br>
            <a:r>
              <a:rPr lang="en-US" dirty="0"/>
              <a:t>one or two lines for headline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D784A4-5319-59E0-E107-C337A45DE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15">
            <a:extLst>
              <a:ext uri="{FF2B5EF4-FFF2-40B4-BE49-F238E27FC236}">
                <a16:creationId xmlns:a16="http://schemas.microsoft.com/office/drawing/2014/main" id="{C70634C6-3CF5-6F27-C809-D042DA00CC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93775"/>
            <a:ext cx="8382000" cy="438150"/>
          </a:xfrm>
        </p:spPr>
        <p:txBody>
          <a:bodyPr>
            <a:noAutofit/>
          </a:bodyPr>
          <a:lstStyle>
            <a:lvl1pPr marL="0" indent="0">
              <a:buNone/>
              <a:defRPr sz="2000" b="1" i="0" baseline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Slide subtitle sentence case. Optional: delete as needed</a:t>
            </a:r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5D3E177C-05C2-2929-E159-59F77C2B05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Text Placeholder 5">
            <a:extLst>
              <a:ext uri="{FF2B5EF4-FFF2-40B4-BE49-F238E27FC236}">
                <a16:creationId xmlns:a16="http://schemas.microsoft.com/office/drawing/2014/main" id="{85BD39A8-85FE-CB4E-DA30-754FE0F059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5145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6BFCC75-DA07-6A20-4D5D-105B7F301FD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1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AE55B475-E521-6A8A-893B-8CC38F9BE3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5145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FB5CAF5-E85F-409D-2880-F0B6067F61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845718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17E8E80F-1B5F-5D3E-2409-0CF04DE318F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45718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66346B3-56E4-FB00-E652-E796F6986D9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37786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A2202FD-33BC-0BA1-F754-345C59A68C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37786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EB459E5-6A74-A385-F343-520C27E1C2C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238399" y="2163445"/>
            <a:ext cx="1600200" cy="2541905"/>
          </a:xfrm>
          <a:solidFill>
            <a:schemeClr val="bg1">
              <a:lumMod val="85000"/>
            </a:schemeClr>
          </a:solidFill>
        </p:spPr>
        <p:txBody>
          <a:bodyPr lIns="137160" tIns="91440" rIns="91440" bIns="45720">
            <a:normAutofit/>
          </a:bodyPr>
          <a:lstStyle>
            <a:lvl1pPr marL="0" indent="0">
              <a:buNone/>
              <a:defRPr sz="1400" b="0"/>
            </a:lvl1pPr>
            <a:lvl2pPr marL="207518" indent="0">
              <a:buNone/>
              <a:defRPr sz="1400" b="1"/>
            </a:lvl2pPr>
            <a:lvl3pPr marL="434975" indent="0">
              <a:buNone/>
              <a:defRPr sz="1400" b="1"/>
            </a:lvl3pPr>
            <a:lvl4pPr marL="605981" indent="0">
              <a:buNone/>
              <a:defRPr sz="1400" b="1"/>
            </a:lvl4pPr>
            <a:lvl5pPr marL="867283" indent="0">
              <a:buNone/>
              <a:defRPr sz="1400" b="1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50070C8D-6CB9-4F0F-A4BF-CBB734703C9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38399" y="1435693"/>
            <a:ext cx="1600200" cy="727751"/>
          </a:xfrm>
          <a:solidFill>
            <a:schemeClr val="tx2"/>
          </a:solidFill>
        </p:spPr>
        <p:txBody>
          <a:bodyPr lIns="137160" rIns="91440" bIns="64008" anchor="b" anchorCtr="0">
            <a:no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  <a:lvl2pPr>
              <a:defRPr sz="1600" b="1">
                <a:solidFill>
                  <a:schemeClr val="bg1"/>
                </a:solidFill>
              </a:defRPr>
            </a:lvl2pPr>
            <a:lvl3pPr>
              <a:defRPr sz="1600" b="1">
                <a:solidFill>
                  <a:schemeClr val="bg1"/>
                </a:solidFill>
              </a:defRPr>
            </a:lvl3pPr>
            <a:lvl4pPr>
              <a:defRPr sz="1600" b="1">
                <a:solidFill>
                  <a:schemeClr val="bg1"/>
                </a:solidFill>
              </a:defRPr>
            </a:lvl4pPr>
            <a:lvl5pPr>
              <a:defRPr sz="16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Headline/ Topic</a:t>
            </a:r>
          </a:p>
        </p:txBody>
      </p:sp>
    </p:spTree>
    <p:extLst>
      <p:ext uri="{BB962C8B-B14F-4D97-AF65-F5344CB8AC3E}">
        <p14:creationId xmlns:p14="http://schemas.microsoft.com/office/powerpoint/2010/main" val="3273774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47650"/>
            <a:ext cx="8382000" cy="74652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Headline in all caps 28pt </a:t>
            </a:r>
            <a:br>
              <a:rPr lang="en-US" dirty="0"/>
            </a:br>
            <a:r>
              <a:rPr lang="en-US" dirty="0"/>
              <a:t>preferred as one or two 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35608"/>
            <a:ext cx="7315200" cy="326974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10063" y="4891056"/>
            <a:ext cx="523875" cy="11004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7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CF5EF28-261C-FD41-A360-1A380056DD1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ED5998-E33A-DA32-910D-D06CB262005E}"/>
              </a:ext>
            </a:extLst>
          </p:cNvPr>
          <p:cNvSpPr/>
          <p:nvPr userDrawn="1"/>
        </p:nvSpPr>
        <p:spPr>
          <a:xfrm>
            <a:off x="0" y="-2"/>
            <a:ext cx="228600" cy="51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F52885BF-5BBD-C5AD-F58F-E96FE169B7F0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63554" y="4835139"/>
            <a:ext cx="1438271" cy="162784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C96513F-AA3D-0DA1-2E2A-C0E48444E16B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rcRect/>
          <a:stretch/>
        </p:blipFill>
        <p:spPr>
          <a:xfrm>
            <a:off x="7347942" y="4788962"/>
            <a:ext cx="155448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5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0" r:id="rId3"/>
    <p:sldLayoutId id="2147483662" r:id="rId4"/>
    <p:sldLayoutId id="2147483668" r:id="rId5"/>
    <p:sldLayoutId id="2147483671" r:id="rId6"/>
    <p:sldLayoutId id="2147483678" r:id="rId7"/>
    <p:sldLayoutId id="2147483682" r:id="rId8"/>
    <p:sldLayoutId id="2147483679" r:id="rId9"/>
    <p:sldLayoutId id="2147483683" r:id="rId10"/>
    <p:sldLayoutId id="2147483680" r:id="rId11"/>
    <p:sldLayoutId id="2147483681" r:id="rId12"/>
    <p:sldLayoutId id="2147483673" r:id="rId13"/>
    <p:sldLayoutId id="2147483684" r:id="rId14"/>
    <p:sldLayoutId id="2147483674" r:id="rId1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marL="0" marR="0" indent="0" algn="l" defTabSz="6858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2800" b="1" i="0" kern="1200" cap="all" baseline="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64592" indent="-164592" algn="l" defTabSz="6858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77850" indent="-142875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2013" indent="-25603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—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1875" indent="-164592" algn="l" defTabSz="685800" rtl="0" eaLnBrk="1" latinLnBrk="0" hangingPunct="1">
        <a:lnSpc>
          <a:spcPct val="100000"/>
        </a:lnSpc>
        <a:spcBef>
          <a:spcPts val="300"/>
        </a:spcBef>
        <a:spcAft>
          <a:spcPts val="0"/>
        </a:spcAft>
        <a:buFont typeface="System Font Regular"/>
        <a:buChar char="»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C35EA4"/>
          </p15:clr>
        </p15:guide>
        <p15:guide id="2" orient="horz" pos="1620" userDrawn="1">
          <p15:clr>
            <a:srgbClr val="C35EA4"/>
          </p15:clr>
        </p15:guide>
        <p15:guide id="3" pos="144" userDrawn="1">
          <p15:clr>
            <a:srgbClr val="C35EA4"/>
          </p15:clr>
        </p15:guide>
        <p15:guide id="4" pos="288" userDrawn="1">
          <p15:clr>
            <a:srgbClr val="C35EA4"/>
          </p15:clr>
        </p15:guide>
        <p15:guide id="5" orient="horz" pos="576" userDrawn="1">
          <p15:clr>
            <a:srgbClr val="C35EA4"/>
          </p15:clr>
        </p15:guide>
        <p15:guide id="6" orient="horz" pos="2964" userDrawn="1">
          <p15:clr>
            <a:srgbClr val="C35EA4"/>
          </p15:clr>
        </p15:guide>
        <p15:guide id="7" pos="5568" userDrawn="1">
          <p15:clr>
            <a:srgbClr val="C35EA4"/>
          </p15:clr>
        </p15:guide>
        <p15:guide id="8" orient="horz" pos="902" userDrawn="1">
          <p15:clr>
            <a:srgbClr val="C35EA4"/>
          </p15:clr>
        </p15:guide>
        <p15:guide id="9" orient="horz" pos="780" userDrawn="1">
          <p15:clr>
            <a:srgbClr val="C35EA4"/>
          </p15:clr>
        </p15:guide>
        <p15:guide id="10" orient="horz" pos="150" userDrawn="1">
          <p15:clr>
            <a:srgbClr val="C35EA4"/>
          </p15:clr>
        </p15:guide>
        <p15:guide id="11" orient="horz" pos="3132" userDrawn="1">
          <p15:clr>
            <a:srgbClr val="C35EA4"/>
          </p15:clr>
        </p15:guide>
        <p15:guide id="12" orient="horz" pos="1044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onsole.cloud.intel.com/docs/guides/get_started.html#cloud-credits-and-coupons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30A2F86-ECD1-A581-DFF3-C87E5E834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7329" y="923382"/>
            <a:ext cx="6769464" cy="2057400"/>
          </a:xfrm>
        </p:spPr>
        <p:txBody>
          <a:bodyPr/>
          <a:lstStyle/>
          <a:p>
            <a:r>
              <a:rPr lang="en-US" b="1" dirty="0" err="1"/>
              <a:t>SciKit</a:t>
            </a:r>
            <a:r>
              <a:rPr lang="en-US" dirty="0"/>
              <a:t>-</a:t>
            </a:r>
            <a:r>
              <a:rPr lang="en-US" b="1" dirty="0"/>
              <a:t>Learn with </a:t>
            </a:r>
            <a:r>
              <a:rPr lang="en-US" b="1" dirty="0" err="1"/>
              <a:t>Dask</a:t>
            </a:r>
            <a:r>
              <a:rPr lang="en-US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25E6B250-A288-0132-5CC6-85AFB8956DF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Nwamaka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Okafor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4415896-6F7A-888C-2DEC-6A3C70CB758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901" y="3533777"/>
            <a:ext cx="3932493" cy="685800"/>
          </a:xfrm>
        </p:spPr>
        <p:txBody>
          <a:bodyPr/>
          <a:lstStyle/>
          <a:p>
            <a:r>
              <a:rPr lang="en-US" dirty="0"/>
              <a:t>Postdoctoral Appointee,</a:t>
            </a:r>
          </a:p>
          <a:p>
            <a:r>
              <a:rPr lang="en-US" dirty="0"/>
              <a:t>Argonne Leadership Computing Facility (ALCF)</a:t>
            </a:r>
          </a:p>
        </p:txBody>
      </p:sp>
    </p:spTree>
    <p:extLst>
      <p:ext uri="{BB962C8B-B14F-4D97-AF65-F5344CB8AC3E}">
        <p14:creationId xmlns:p14="http://schemas.microsoft.com/office/powerpoint/2010/main" val="177906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520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504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BF029A1E-D357-6470-8AFA-CC4734491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97F4634-0182-7F08-D327-5F3037C5B0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7E2886-7BA3-8252-8EFA-CA8A426C6BA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Scikit-learn design principles</a:t>
            </a:r>
          </a:p>
          <a:p>
            <a:r>
              <a:rPr lang="en-US" dirty="0"/>
              <a:t>Current state of GPU utilization in Scikit-learn</a:t>
            </a:r>
          </a:p>
          <a:p>
            <a:r>
              <a:rPr lang="en-US" dirty="0"/>
              <a:t>How to enable </a:t>
            </a:r>
            <a:r>
              <a:rPr lang="en-US"/>
              <a:t>GPU support </a:t>
            </a:r>
            <a:r>
              <a:rPr lang="en-US" dirty="0"/>
              <a:t>in Scikit-learn</a:t>
            </a:r>
          </a:p>
          <a:p>
            <a:pPr marL="0" indent="0">
              <a:buNone/>
            </a:pPr>
            <a:r>
              <a:rPr lang="en-US" dirty="0"/>
              <a:t>	Intel Extension for Scikit-learn</a:t>
            </a:r>
          </a:p>
          <a:p>
            <a:pPr marL="0" indent="0">
              <a:buNone/>
            </a:pPr>
            <a:r>
              <a:rPr lang="en-US" dirty="0"/>
              <a:t>	Nvidia RAPIDS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39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6F118-A01D-17FA-2EEB-476E4C7EF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345B5B52-E61A-C7DF-2EFC-92BA21FD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B3FEDEE-BB9F-2D64-D984-CBCA64253B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Scikit-learn Design </a:t>
            </a:r>
            <a:r>
              <a:rPr lang="en-US" dirty="0"/>
              <a:t>Principles</a:t>
            </a:r>
            <a:endParaRPr lang="en-US" sz="2000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CD9D873-0E8D-3086-4284-2DB13F8FA10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0" y="1212850"/>
            <a:ext cx="8229600" cy="327342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Wingdings" pitchFamily="2" charset="2"/>
              <a:buChar char="ü"/>
            </a:pPr>
            <a:r>
              <a:rPr lang="en-US" dirty="0"/>
              <a:t> Designed to provide simple and efficient tools for data mining and data analysis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Built on top of NumPy, SciPy, and Matplotlib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Emphasizes ease of use, performance, and interoperability with other libraries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26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E4A7CF-DF24-BAAF-8884-20BA0EF9B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D8D5296-6068-C78D-5A5B-ABA1FFF79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ABA4FD5-6975-6518-FA85-4CD4E4D546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000" dirty="0"/>
              <a:t>Current state of GPU Utilization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F417745-291F-09BD-C8B5-94415494A03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382000" cy="32734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Scikit-learn does not natively support running on GPUs</a:t>
            </a:r>
          </a:p>
          <a:p>
            <a:r>
              <a:rPr lang="en-US" b="1" dirty="0"/>
              <a:t>Software Dependencies: </a:t>
            </a:r>
            <a:r>
              <a:rPr lang="en-US" dirty="0"/>
              <a:t>Introducing GPU support would require additional software dependencies and hardware-specific configurations, complicating the installation and maintenance process for users and developers. </a:t>
            </a:r>
          </a:p>
          <a:p>
            <a:r>
              <a:rPr lang="en-US" b="1" dirty="0"/>
              <a:t>Algorithmic Constraints: </a:t>
            </a:r>
            <a:r>
              <a:rPr lang="en-US" dirty="0"/>
              <a:t>Many of the algorithms in scikit-learn are designed and optimized for CPU-based computation. Adapting these algorithms to leverage GPU would require significant changes and may not always lead to performance boost.</a:t>
            </a:r>
          </a:p>
          <a:p>
            <a:r>
              <a:rPr lang="en-US" b="1" dirty="0"/>
              <a:t>Design Constraints: </a:t>
            </a:r>
            <a:r>
              <a:rPr lang="en-US" dirty="0"/>
              <a:t>Scikit-learn</a:t>
            </a:r>
            <a:r>
              <a:rPr lang="en-US" b="1" dirty="0"/>
              <a:t> </a:t>
            </a:r>
            <a:r>
              <a:rPr lang="en-US" dirty="0"/>
              <a:t>focuses on providing a unified API for basic machine learning tasks. Adding GPU support would require a redesign of the package.</a:t>
            </a:r>
          </a:p>
        </p:txBody>
      </p:sp>
    </p:spTree>
    <p:extLst>
      <p:ext uri="{BB962C8B-B14F-4D97-AF65-F5344CB8AC3E}">
        <p14:creationId xmlns:p14="http://schemas.microsoft.com/office/powerpoint/2010/main" val="340576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F86BB7-3170-615F-3825-72379017C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EF8BF70-88E6-B015-AA6B-597177DC7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80D7C0E-3FFB-9EA2-FEDC-EC1D5D2C549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Recent Developments and Partial GPU Support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9F98033-1905-A586-4735-4E0165FBA24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382000" cy="32734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have been some efforts towards enabling partial GPU support in scikit-learn</a:t>
            </a:r>
          </a:p>
          <a:p>
            <a:pPr marL="0" indent="0">
              <a:buNone/>
            </a:pPr>
            <a:r>
              <a:rPr lang="en-US" b="1" dirty="0"/>
              <a:t>Array API Support:</a:t>
            </a:r>
            <a:r>
              <a:rPr lang="en-US" dirty="0"/>
              <a:t> Scikit-learn has introduced partial GPU support via the Array API, enabling certain estimators to run on GPUs if the input data is provided as a </a:t>
            </a:r>
            <a:r>
              <a:rPr lang="en-US" dirty="0" err="1"/>
              <a:t>PyTorch</a:t>
            </a:r>
            <a:r>
              <a:rPr lang="en-US" dirty="0"/>
              <a:t> or </a:t>
            </a:r>
            <a:r>
              <a:rPr lang="en-US" dirty="0" err="1"/>
              <a:t>CuPy</a:t>
            </a:r>
            <a:r>
              <a:rPr lang="en-US" dirty="0"/>
              <a:t> array.</a:t>
            </a:r>
          </a:p>
          <a:p>
            <a:pPr marL="0" indent="0">
              <a:buNone/>
            </a:pPr>
            <a:r>
              <a:rPr lang="en-US" b="1" dirty="0"/>
              <a:t>Intel Extension for Scikit-learn: </a:t>
            </a:r>
            <a:r>
              <a:rPr lang="en-US" dirty="0"/>
              <a:t>Intel has developed an extension for scikit-learn that accelerates computations on Intel CPUs and GPUs. This extension patches scikit-learn estimators, improving performance without changing the existing API.</a:t>
            </a:r>
          </a:p>
        </p:txBody>
      </p:sp>
    </p:spTree>
    <p:extLst>
      <p:ext uri="{BB962C8B-B14F-4D97-AF65-F5344CB8AC3E}">
        <p14:creationId xmlns:p14="http://schemas.microsoft.com/office/powerpoint/2010/main" val="308385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8F6902-CA7D-8F66-212E-AEF34CEED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35207B4-0F1F-2C5C-EF63-FDBFD902E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4138CA2-C5B6-5C4F-52B5-7B13B8AD0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467C44-C1F0-C636-4AA4-D989DB3203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229600" cy="32734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Intel® Extension for Scikit-learn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Provides better performance without relying on a different library, so you 	don’t need to change your code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  Support for Intel’s </a:t>
            </a:r>
            <a:r>
              <a:rPr lang="en-US" dirty="0" err="1"/>
              <a:t>oneAPI</a:t>
            </a:r>
            <a:r>
              <a:rPr lang="en-US" dirty="0"/>
              <a:t> concepts, your code can easily run on different devices like CPU and GPU</a:t>
            </a:r>
          </a:p>
          <a:p>
            <a:pPr>
              <a:buFont typeface="Wingdings" pitchFamily="2" charset="2"/>
              <a:buChar char="ü"/>
            </a:pPr>
            <a:r>
              <a:rPr lang="en-US" b="0" i="0" dirty="0">
                <a:effectLst/>
                <a:latin typeface="Arial" panose="020B0604020202020204" pitchFamily="34" charset="0"/>
              </a:rPr>
              <a:t> Enable from command line: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python -m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sklearnex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my_application.py</a:t>
            </a:r>
            <a:endParaRPr lang="en-US" b="0" i="0" dirty="0">
              <a:effectLst/>
              <a:latin typeface="Courier New" panose="02070309020205020404" pitchFamily="49" charset="0"/>
            </a:endParaRPr>
          </a:p>
          <a:p>
            <a:pPr>
              <a:buFont typeface="Wingdings" pitchFamily="2" charset="2"/>
              <a:buChar char="ü"/>
            </a:pPr>
            <a:r>
              <a:rPr lang="en-US" dirty="0">
                <a:latin typeface="Arial" panose="020B0604020202020204" pitchFamily="34" charset="0"/>
              </a:rPr>
              <a:t> I</a:t>
            </a:r>
            <a:r>
              <a:rPr lang="en-US" b="0" i="0" dirty="0">
                <a:effectLst/>
                <a:latin typeface="Arial" panose="020B0604020202020204" pitchFamily="34" charset="0"/>
              </a:rPr>
              <a:t>nside script: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from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sklearnex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import 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patch_sklearn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</a:t>
            </a:r>
            <a:br>
              <a:rPr lang="en-US" dirty="0"/>
            </a:br>
            <a:r>
              <a:rPr lang="en-US" dirty="0"/>
              <a:t>	</a:t>
            </a:r>
            <a:r>
              <a:rPr lang="en-US" b="0" i="0" dirty="0" err="1">
                <a:effectLst/>
                <a:latin typeface="Courier New" panose="02070309020205020404" pitchFamily="49" charset="0"/>
              </a:rPr>
              <a:t>patch_sklearn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64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BEBB3D-DB80-74F6-21F8-2B099D226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D30C474C-8D0C-A55C-159A-6AA1C4557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28A08AA-C033-B3E0-0408-F6C007EE5A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835215"/>
            <a:ext cx="8382000" cy="438150"/>
          </a:xfrm>
        </p:spPr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1B3A11-03D9-E8D3-642B-639E2B18332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273365"/>
            <a:ext cx="8229600" cy="343198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Intel® Extension for Scikit-learn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Algorithms supported on GPU include: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Clustering 			</a:t>
            </a:r>
          </a:p>
          <a:p>
            <a:r>
              <a:rPr lang="en-US" sz="1600" dirty="0"/>
              <a:t>DBSCAN                             </a:t>
            </a:r>
          </a:p>
          <a:p>
            <a:r>
              <a:rPr lang="en-US" sz="1600" dirty="0"/>
              <a:t>K-Means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D5A14F-7BA7-8C52-8235-8B36DA5637B5}"/>
              </a:ext>
            </a:extLst>
          </p:cNvPr>
          <p:cNvSpPr txBox="1"/>
          <p:nvPr/>
        </p:nvSpPr>
        <p:spPr>
          <a:xfrm>
            <a:off x="3205844" y="2460775"/>
            <a:ext cx="35024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Forest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SVC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E81050-6171-572C-87E4-AD120595E9F7}"/>
              </a:ext>
            </a:extLst>
          </p:cNvPr>
          <p:cNvSpPr txBox="1"/>
          <p:nvPr/>
        </p:nvSpPr>
        <p:spPr>
          <a:xfrm>
            <a:off x="6128660" y="2460775"/>
            <a:ext cx="29336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Random Forest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KNN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CF028B-9076-EBB9-A0F9-E76B5713138D}"/>
              </a:ext>
            </a:extLst>
          </p:cNvPr>
          <p:cNvSpPr txBox="1"/>
          <p:nvPr/>
        </p:nvSpPr>
        <p:spPr>
          <a:xfrm>
            <a:off x="391884" y="3812798"/>
            <a:ext cx="350247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Dimensionality Reduction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PCA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26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934FA-F5A6-C697-6C0F-60E84AF84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19614676-01C6-AFC5-4538-B6C31BD8E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678A854-2EB8-87D2-3862-AA84C2FE75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835215"/>
            <a:ext cx="8382000" cy="438150"/>
          </a:xfrm>
        </p:spPr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F1529AD-F50B-A775-DFDE-A210539A9D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04801" y="1273365"/>
            <a:ext cx="8741228" cy="343198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Intel Developer Cloud Access</a:t>
            </a:r>
          </a:p>
          <a:p>
            <a:pPr marL="0" indent="0">
              <a:buNone/>
            </a:pPr>
            <a:r>
              <a:rPr lang="en-US" sz="1600" dirty="0">
                <a:hlinkClick r:id="rId2"/>
              </a:rPr>
              <a:t>https://console.cloud.intel.com/docs/guides/get_started.html - cloud-credits-and-coupons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Coupon code: TLSL-ND74-KZ2S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Training materials: https://</a:t>
            </a:r>
            <a:r>
              <a:rPr lang="en-US" sz="1600" dirty="0" err="1"/>
              <a:t>github.com</a:t>
            </a:r>
            <a:r>
              <a:rPr lang="en-US" sz="1600" dirty="0"/>
              <a:t>/Argonne-</a:t>
            </a:r>
            <a:r>
              <a:rPr lang="en-US" sz="1600" dirty="0" err="1"/>
              <a:t>lcf</a:t>
            </a:r>
            <a:r>
              <a:rPr lang="en-US" sz="1600" dirty="0"/>
              <a:t>/</a:t>
            </a:r>
            <a:r>
              <a:rPr lang="en-US" sz="1600" dirty="0" err="1"/>
              <a:t>ALCF_Hands_on_HPC_Workshop</a:t>
            </a:r>
            <a:r>
              <a:rPr lang="en-US" sz="1600" dirty="0"/>
              <a:t>/tree/master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67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8D3B2-C176-0FA2-1903-624C57182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11148F1-1088-186B-44DA-2CD0F6C5F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 err="1"/>
              <a:t>SciKit</a:t>
            </a:r>
            <a:r>
              <a:rPr lang="en-US" sz="2400" b="1" dirty="0"/>
              <a:t> Learn with </a:t>
            </a:r>
            <a:r>
              <a:rPr lang="en-US" sz="2400" b="1" dirty="0" err="1"/>
              <a:t>Dask</a:t>
            </a:r>
            <a:r>
              <a:rPr lang="en-US" sz="2400" b="1" dirty="0"/>
              <a:t> and Intel Extension</a:t>
            </a:r>
            <a:br>
              <a:rPr lang="en-US" b="1" dirty="0"/>
            </a:b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14035-C959-89CF-D2A6-9C5D09493C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Enabling GPU Support in Scikit-learn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8FD4B0-7A2C-DC16-B2E6-1A89E73CF1A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57200" y="1431925"/>
            <a:ext cx="8229600" cy="32734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Using Nvidia RAPIDS </a:t>
            </a:r>
          </a:p>
          <a:p>
            <a:pPr marL="0" indent="0">
              <a:buNone/>
            </a:pPr>
            <a:r>
              <a:rPr lang="en-US" sz="1600" dirty="0"/>
              <a:t>Many libraries in RAPIDS can leverage </a:t>
            </a:r>
            <a:r>
              <a:rPr lang="en-US" sz="1600" dirty="0" err="1"/>
              <a:t>Dask</a:t>
            </a:r>
            <a:r>
              <a:rPr lang="en-US" sz="1600" dirty="0"/>
              <a:t> to scale out computation to multiple GPUs and multiple nodes.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i="1" dirty="0"/>
              <a:t>RAPIDS APIs</a:t>
            </a:r>
          </a:p>
          <a:p>
            <a:r>
              <a:rPr lang="en-US" sz="1600" dirty="0" err="1"/>
              <a:t>cuDF</a:t>
            </a:r>
            <a:endParaRPr lang="en-US" sz="1600" dirty="0"/>
          </a:p>
          <a:p>
            <a:r>
              <a:rPr lang="en-US" sz="1600" dirty="0" err="1"/>
              <a:t>cuML</a:t>
            </a:r>
            <a:endParaRPr lang="en-US" sz="1600" dirty="0"/>
          </a:p>
          <a:p>
            <a:r>
              <a:rPr lang="en-US" sz="1600" dirty="0" err="1"/>
              <a:t>Dask-cuDF</a:t>
            </a:r>
            <a:endParaRPr lang="en-US" sz="1600"/>
          </a:p>
          <a:p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36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Argonne">
      <a:dk1>
        <a:srgbClr val="000000"/>
      </a:dk1>
      <a:lt1>
        <a:srgbClr val="FFFFFF"/>
      </a:lt1>
      <a:dk2>
        <a:srgbClr val="0082CA"/>
      </a:dk2>
      <a:lt2>
        <a:srgbClr val="F8B200"/>
      </a:lt2>
      <a:accent1>
        <a:srgbClr val="77B300"/>
      </a:accent1>
      <a:accent2>
        <a:srgbClr val="00609C"/>
      </a:accent2>
      <a:accent3>
        <a:srgbClr val="5B0091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6666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7749</TotalTime>
  <Words>558</Words>
  <Application>Microsoft Macintosh PowerPoint</Application>
  <PresentationFormat>On-screen Show (16:9)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Courier New</vt:lpstr>
      <vt:lpstr>System Font Regular</vt:lpstr>
      <vt:lpstr>Times New Roman</vt:lpstr>
      <vt:lpstr>Wingdings</vt:lpstr>
      <vt:lpstr>Office Theme</vt:lpstr>
      <vt:lpstr>SciKit-Learn with Dask and Intel Extension </vt:lpstr>
      <vt:lpstr>SciKit Learn with Dask and Intel Extension </vt:lpstr>
      <vt:lpstr>SciKit Learn with Dask and Intel Extension </vt:lpstr>
      <vt:lpstr>SciKit Learn with Dask and Intel Extension </vt:lpstr>
      <vt:lpstr>SciKit Learn with Dask and Intel Extension </vt:lpstr>
      <vt:lpstr>SciKit Learn with Dask and Intel Extension </vt:lpstr>
      <vt:lpstr>SciKit Learn with Dask and Intel Extension </vt:lpstr>
      <vt:lpstr>SciKit Learn with Dask and Intel Extension </vt:lpstr>
      <vt:lpstr>SciKit Learn with Dask and Intel Extension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Soroko, Sonya</dc:creator>
  <cp:lastModifiedBy>Okafor, Nwamaka</cp:lastModifiedBy>
  <cp:revision>32</cp:revision>
  <dcterms:created xsi:type="dcterms:W3CDTF">2024-02-05T17:42:20Z</dcterms:created>
  <dcterms:modified xsi:type="dcterms:W3CDTF">2024-10-25T16:02:43Z</dcterms:modified>
</cp:coreProperties>
</file>

<file path=docProps/thumbnail.jpeg>
</file>